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8846A-103F-40AC-AC3F-54B08011B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965C2-BC10-4E74-8AD6-D81E62C69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DA277-DCC7-438B-ABC8-19D4E6475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775F2-DE0E-4CB8-8E4E-946A74828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2366E-3F40-499F-B775-21965A87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310C7F-5BD3-49F9-9203-1ED8AB569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1C031-A1F9-42B9-BA5B-A5E04BEF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C0AAA-AF0B-4006-90F3-CECE3617D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22259-B87A-4BAC-A7EA-05A955339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555E6-EC9B-4A21-BE53-55805EAB1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1B09B-7B8E-4B9A-B47A-C6A3C1E9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31111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电子政务绩效评估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电子政务绩效评估指标体系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电子政务绩效评估方法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电子政务绩效评估实施步骤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电子政务绩效评估结果应用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推动政府转型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电子政务绩效评估是推动政府向服务型政府转型的重要手段，有助于政府更好地满足公众需求。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促进政府信息公开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评估政府网站的绩效，可以推动政府信息公开，提高政府透明度和公信力。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通过评估电子政务的绩效，发现政府服务中的不足和瓶颈，进而提出改进措施，提高政府工作效率。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政府网站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评估政府网站的可用性、信息质量、在线服务等方面，衡量政府网站的绩效水平。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电子政务应用系统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评估电子政务应用系统的功能、性能、安全性等方面，衡量电子政务应用系统的绩效水平。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电子政务基础设施建设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评估电子政务基础设施的完善程度、覆盖范围、运行效率等方面，衡量电子政务基础设施的绩效水平。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电子政务服务效果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评估电子政务服务的效果，包括用户满意度、服务效率、服务质量等方面，衡量电子政务服务的绩效水平。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电子政务绩效评估指标体系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评估指标应涵盖电子政务的各个方面，包括基础设施建设、应用服务、信息资源、安全保障等。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评估指标应具有可测量性和可比较性，便于实际操作和数据分析。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评估指标应以客观事实为依据，避免主观臆断和偏见。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评估指标应反映电子政务发展的最新趋势和成果，具有一定的时效性。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指标体系构建原则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基础设施类指标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包括硬件设备、网络带宽、数据中心等基础设施建设情况。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应用服务类指标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包括政务服务、公共服务、社区服务等各类应用服务的数量和质量。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信息资源类指标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包括政府信息公开、数据共享、电子证照等信息资源建设情况。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安全保障类指标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包括网络安全、信息安全、应用安全等安全保障措施的实施情况。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指标权重确定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专家打分法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邀请相关领域的专家对各项指标进行打分，根据专家意见确定权重。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熵权法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利用信息熵理论，根据各项指标的数据变异程度来确定权重。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层次分析法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将评估目标分解为多个层次和因素，通过比较各因素之间的相对重要性来确定权重。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组合赋权法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将上述方法相结合，综合考虑各种因素，确定最终的权重分配方案。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政府部门内部数据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包括政府各部门的业务数据、财务数据、人事数据等。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政府公开的数据，如政府工作报告、统计数据、政策文件等。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包括专业机构、学术机构、媒体等发布的相关数据。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通过编写程序，自动从互联网上抓取相关网页的数据。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设计问卷，向目标群体发放并收集反馈数据。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API接口调用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通过调用政府或第三方机构提供的API接口，获取相关数据。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对采集到的数据进行筛选、去重、填充缺失值等处理，保证数据质量。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将数据转换为适合分析的形式，如将数据从文本格式转换为数值格式。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运用统计分析、数据挖掘等方法，对数据进行深入分析，发现数据背后的规律和趋势。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将分析结果以图表、报告等形式呈现，便于理解和决策。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电子政务绩效评估方法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综合考虑电子政务的各个方面，包括政府服务、公众参与、政府决策、政府管理等方面。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评估内容全面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采用量化的评估指标，减少主观因素对评估结果的影响。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评估标准客观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运用现代统计学、运筹学等方法，对评估数据进行科学处理和分析。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评估方法科学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综合评价法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https://d.book118.com/086031111010010042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2024-09-09T06:00:40.455</cp:lastPrinted>
  <dcterms:created xsi:type="dcterms:W3CDTF">2024-09-08T22:00:40Z</dcterms:created>
  <dcterms:modified xsi:type="dcterms:W3CDTF">2024-09-08T22:00:42Z</dcterms:modified>
</cp:coreProperties>
</file>