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4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9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B030A-EECB-4711-A0DB-08B5D8515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E331D-B282-462D-A3B9-F1A51521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9592D-86C5-4B05-A661-172AEF7BC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21852-F0D2-4551-82B2-6CA1B6082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79C83F-3B10-4D6E-BF0E-F8972D612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2C43AB-CDC1-4D3A-83C9-1476BC8E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49CA8-5A2E-4525-BD4D-287582D90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C60FA-D4D1-4A6D-8863-5112D366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4D131-3EC1-45B1-8C45-3B9C7978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92267-6785-40BA-9B80-46716F002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44350-86E5-45D2-ADE6-ACB22DB4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35" r:id="rId2"/>
    <p:sldLayoutId id="2147486536" r:id="rId3"/>
    <p:sldLayoutId id="2147486537" r:id="rId4"/>
    <p:sldLayoutId id="2147486538" r:id="rId5"/>
    <p:sldLayoutId id="2147486539" r:id="rId6"/>
    <p:sldLayoutId id="2147486540" r:id="rId7"/>
    <p:sldLayoutId id="2147486541" r:id="rId8"/>
    <p:sldLayoutId id="2147486542" r:id="rId9"/>
    <p:sldLayoutId id="2147486543" r:id="rId10"/>
    <p:sldLayoutId id="214748654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24" Type="http://schemas.openxmlformats.org/officeDocument/2006/relationships/tags" Target="../tags/tag110.xml" /><Relationship Id="rId25" Type="http://schemas.openxmlformats.org/officeDocument/2006/relationships/tags" Target="../tags/tag111.xml" /><Relationship Id="rId26" Type="http://schemas.openxmlformats.org/officeDocument/2006/relationships/tags" Target="../tags/tag112.xml" /><Relationship Id="rId27" Type="http://schemas.openxmlformats.org/officeDocument/2006/relationships/tags" Target="../tags/tag113.xml" /><Relationship Id="rId28" Type="http://schemas.openxmlformats.org/officeDocument/2006/relationships/tags" Target="../tags/tag114.xml" /><Relationship Id="rId29" Type="http://schemas.openxmlformats.org/officeDocument/2006/relationships/tags" Target="../tags/tag115.xml" /><Relationship Id="rId3" Type="http://schemas.openxmlformats.org/officeDocument/2006/relationships/tags" Target="../tags/tag89.xml" /><Relationship Id="rId30" Type="http://schemas.openxmlformats.org/officeDocument/2006/relationships/tags" Target="../tags/tag116.xml" /><Relationship Id="rId31" Type="http://schemas.openxmlformats.org/officeDocument/2006/relationships/tags" Target="../tags/tag117.xml" /><Relationship Id="rId32" Type="http://schemas.openxmlformats.org/officeDocument/2006/relationships/tags" Target="../tags/tag118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32225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《小小的船》优秀PPT课件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封面与目录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课件封面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405101" y="2615022"/>
            <a:ext cx="2847" cy="107511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46374" y="3760750"/>
            <a:ext cx="569" cy="30807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667717" y="3251095"/>
            <a:ext cx="3417" cy="47207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812976" y="3704375"/>
            <a:ext cx="1708" cy="131940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925777" y="2455007"/>
            <a:ext cx="3417" cy="11947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6057940" y="3747083"/>
            <a:ext cx="0" cy="50225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5179852" y="3413387"/>
            <a:ext cx="3417" cy="2397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4317139" y="3704375"/>
            <a:ext cx="3417" cy="10045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3444746" y="2816606"/>
            <a:ext cx="569" cy="8365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2571214" y="3723166"/>
            <a:ext cx="569" cy="1651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8" name="正文"/>
          <p:cNvSpPr txBox="1"/>
          <p:nvPr>
            <p:custDataLst>
              <p:tags r:id="rId12"/>
            </p:custDataLst>
          </p:nvPr>
        </p:nvSpPr>
        <p:spPr>
          <a:xfrm>
            <a:off x="2637839" y="1929407"/>
            <a:ext cx="1614383" cy="6463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副标题：探索诗歌的奥秘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正文"/>
          <p:cNvSpPr txBox="1"/>
          <p:nvPr>
            <p:custDataLst>
              <p:tags r:id="rId13"/>
            </p:custDataLst>
          </p:nvPr>
        </p:nvSpPr>
        <p:spPr>
          <a:xfrm>
            <a:off x="4374653" y="2527327"/>
            <a:ext cx="1614383" cy="6463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制作日期：[日期]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正文"/>
          <p:cNvSpPr txBox="1"/>
          <p:nvPr>
            <p:custDataLst>
              <p:tags r:id="rId14"/>
            </p:custDataLst>
          </p:nvPr>
        </p:nvSpPr>
        <p:spPr>
          <a:xfrm>
            <a:off x="6120579" y="1571794"/>
            <a:ext cx="1614383" cy="6463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背景图片：选择与诗歌主题相关的图片，如星空、月亮等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正文"/>
          <p:cNvSpPr txBox="1"/>
          <p:nvPr>
            <p:custDataLst>
              <p:tags r:id="rId15"/>
            </p:custDataLst>
          </p:nvPr>
        </p:nvSpPr>
        <p:spPr>
          <a:xfrm>
            <a:off x="7862518" y="2358201"/>
            <a:ext cx="1614383" cy="6463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字体选择：选择易于阅读的字体，如宋体、黑体等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正文"/>
          <p:cNvSpPr txBox="1"/>
          <p:nvPr>
            <p:custDataLst>
              <p:tags r:id="rId16"/>
            </p:custDataLst>
          </p:nvPr>
        </p:nvSpPr>
        <p:spPr>
          <a:xfrm>
            <a:off x="9599333" y="1730101"/>
            <a:ext cx="1614383" cy="64632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互动元素：添加互动元素，如点击按钮跳转到指定页面等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正文"/>
          <p:cNvSpPr txBox="1"/>
          <p:nvPr>
            <p:custDataLst>
              <p:tags r:id="rId17"/>
            </p:custDataLst>
          </p:nvPr>
        </p:nvSpPr>
        <p:spPr>
          <a:xfrm>
            <a:off x="1764307" y="4123488"/>
            <a:ext cx="1614383" cy="7311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标题：《小小的船》优秀PPT课件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正文"/>
          <p:cNvSpPr txBox="1"/>
          <p:nvPr>
            <p:custDataLst>
              <p:tags r:id="rId18"/>
            </p:custDataLst>
          </p:nvPr>
        </p:nvSpPr>
        <p:spPr>
          <a:xfrm>
            <a:off x="3511941" y="4930395"/>
            <a:ext cx="1614383" cy="7311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作者：[您的名字]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正文"/>
          <p:cNvSpPr txBox="1"/>
          <p:nvPr>
            <p:custDataLst>
              <p:tags r:id="rId19"/>
            </p:custDataLst>
          </p:nvPr>
        </p:nvSpPr>
        <p:spPr>
          <a:xfrm>
            <a:off x="5251033" y="4462878"/>
            <a:ext cx="1614383" cy="7311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版权声明：版权所有，未经许可不得转载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正文"/>
          <p:cNvSpPr txBox="1"/>
          <p:nvPr>
            <p:custDataLst>
              <p:tags r:id="rId20"/>
            </p:custDataLst>
          </p:nvPr>
        </p:nvSpPr>
        <p:spPr>
          <a:xfrm>
            <a:off x="7006639" y="5239035"/>
            <a:ext cx="1614383" cy="7311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色彩搭配：选择与诗歌主题相符的颜色，如蓝色、白色等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正文"/>
          <p:cNvSpPr txBox="1"/>
          <p:nvPr>
            <p:custDataLst>
              <p:tags r:id="rId21"/>
            </p:custDataLst>
          </p:nvPr>
        </p:nvSpPr>
        <p:spPr>
          <a:xfrm>
            <a:off x="8739467" y="4292614"/>
            <a:ext cx="1614383" cy="7311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布局设计：合理布局，确保标题、副标题、作者等信息清晰可见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1524000" y="3707222"/>
            <a:ext cx="983036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椭圆 23"/>
          <p:cNvSpPr/>
          <p:nvPr>
            <p:custDataLst>
              <p:tags r:id="rId23"/>
            </p:custDataLst>
          </p:nvPr>
        </p:nvSpPr>
        <p:spPr>
          <a:xfrm flipV="1">
            <a:off x="10346448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0" name="椭圆 21"/>
          <p:cNvSpPr/>
          <p:nvPr>
            <p:custDataLst>
              <p:tags r:id="rId24"/>
            </p:custDataLst>
          </p:nvPr>
        </p:nvSpPr>
        <p:spPr>
          <a:xfrm flipV="1">
            <a:off x="7753754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2" name="椭圆 22"/>
          <p:cNvSpPr/>
          <p:nvPr>
            <p:custDataLst>
              <p:tags r:id="rId25"/>
            </p:custDataLst>
          </p:nvPr>
        </p:nvSpPr>
        <p:spPr>
          <a:xfrm flipV="1">
            <a:off x="9486582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4" name="椭圆 20"/>
          <p:cNvSpPr/>
          <p:nvPr>
            <p:custDataLst>
              <p:tags r:id="rId26"/>
            </p:custDataLst>
          </p:nvPr>
        </p:nvSpPr>
        <p:spPr>
          <a:xfrm flipV="1">
            <a:off x="8609633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6" name="椭圆 13"/>
          <p:cNvSpPr/>
          <p:nvPr>
            <p:custDataLst>
              <p:tags r:id="rId27"/>
            </p:custDataLst>
          </p:nvPr>
        </p:nvSpPr>
        <p:spPr>
          <a:xfrm flipV="1">
            <a:off x="6867694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38" name="椭圆 14"/>
          <p:cNvSpPr/>
          <p:nvPr>
            <p:custDataLst>
              <p:tags r:id="rId28"/>
            </p:custDataLst>
          </p:nvPr>
        </p:nvSpPr>
        <p:spPr>
          <a:xfrm flipV="1">
            <a:off x="5998148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0" name="椭圆 15"/>
          <p:cNvSpPr/>
          <p:nvPr>
            <p:custDataLst>
              <p:tags r:id="rId29"/>
            </p:custDataLst>
          </p:nvPr>
        </p:nvSpPr>
        <p:spPr>
          <a:xfrm flipV="1">
            <a:off x="5121768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2" name="椭圆 17"/>
          <p:cNvSpPr/>
          <p:nvPr>
            <p:custDataLst>
              <p:tags r:id="rId30"/>
            </p:custDataLst>
          </p:nvPr>
        </p:nvSpPr>
        <p:spPr>
          <a:xfrm flipV="1">
            <a:off x="4259056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4" name="椭圆 18"/>
          <p:cNvSpPr/>
          <p:nvPr>
            <p:custDataLst>
              <p:tags r:id="rId31"/>
            </p:custDataLst>
          </p:nvPr>
        </p:nvSpPr>
        <p:spPr>
          <a:xfrm flipV="1">
            <a:off x="3384954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46" name="椭圆 19"/>
          <p:cNvSpPr/>
          <p:nvPr>
            <p:custDataLst>
              <p:tags r:id="rId32"/>
            </p:custDataLst>
          </p:nvPr>
        </p:nvSpPr>
        <p:spPr>
          <a:xfrm flipV="1">
            <a:off x="2511422" y="3645722"/>
            <a:ext cx="119449" cy="119449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目录结构</a:t>
            </a:r>
            <a:endParaRPr lang="zh-CN" altLang="en-US"/>
          </a:p>
        </p:txBody>
      </p:sp>
      <p:sp>
        <p:nvSpPr>
          <p:cNvPr id="1048982" name="圆角矩形 3"/>
          <p:cNvSpPr/>
          <p:nvPr>
            <p:custDataLst>
              <p:tags r:id="rId2"/>
            </p:custDataLst>
          </p:nvPr>
        </p:nvSpPr>
        <p:spPr>
          <a:xfrm rot="16200000">
            <a:off x="3407593" y="1388062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4"/>
          <p:cNvSpPr/>
          <p:nvPr>
            <p:custDataLst>
              <p:tags r:id="rId3"/>
            </p:custDataLst>
          </p:nvPr>
        </p:nvSpPr>
        <p:spPr>
          <a:xfrm rot="16200000">
            <a:off x="3407593" y="129445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1"/>
          <p:cNvSpPr/>
          <p:nvPr>
            <p:custDataLst>
              <p:tags r:id="rId4"/>
            </p:custDataLst>
          </p:nvPr>
        </p:nvSpPr>
        <p:spPr>
          <a:xfrm rot="16200000">
            <a:off x="8464585" y="126557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0"/>
          <p:cNvSpPr/>
          <p:nvPr>
            <p:custDataLst>
              <p:tags r:id="rId5"/>
            </p:custDataLst>
          </p:nvPr>
        </p:nvSpPr>
        <p:spPr>
          <a:xfrm rot="16200000">
            <a:off x="3407593" y="2643213"/>
            <a:ext cx="1005958" cy="47718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31"/>
          <p:cNvSpPr/>
          <p:nvPr>
            <p:custDataLst>
              <p:tags r:id="rId6"/>
            </p:custDataLst>
          </p:nvPr>
        </p:nvSpPr>
        <p:spPr>
          <a:xfrm rot="16200000">
            <a:off x="8464585" y="1384019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34"/>
          <p:cNvSpPr/>
          <p:nvPr>
            <p:custDataLst>
              <p:tags r:id="rId7"/>
            </p:custDataLst>
          </p:nvPr>
        </p:nvSpPr>
        <p:spPr>
          <a:xfrm rot="16200000">
            <a:off x="8464585" y="2641480"/>
            <a:ext cx="1005958" cy="47722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文本框 5"/>
          <p:cNvSpPr txBox="1"/>
          <p:nvPr>
            <p:custDataLst>
              <p:tags r:id="rId8"/>
            </p:custDataLst>
          </p:nvPr>
        </p:nvSpPr>
        <p:spPr>
          <a:xfrm>
            <a:off x="6755431" y="4525650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附录：参考资料、延伸阅读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6" name="文本框 6"/>
          <p:cNvSpPr txBox="1"/>
          <p:nvPr>
            <p:custDataLst>
              <p:tags r:id="rId9"/>
            </p:custDataLst>
          </p:nvPr>
        </p:nvSpPr>
        <p:spPr>
          <a:xfrm>
            <a:off x="6755431" y="3268189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结语：总结、思考与启示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8998" name="文本框 13"/>
          <p:cNvSpPr txBox="1"/>
          <p:nvPr>
            <p:custDataLst>
              <p:tags r:id="rId10"/>
            </p:custDataLst>
          </p:nvPr>
        </p:nvSpPr>
        <p:spPr>
          <a:xfrm>
            <a:off x="1698439" y="4526228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引言：背景介绍、目的意义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0" name="文本框 14"/>
          <p:cNvSpPr txBox="1"/>
          <p:nvPr>
            <p:custDataLst>
              <p:tags r:id="rId11"/>
            </p:custDataLst>
          </p:nvPr>
        </p:nvSpPr>
        <p:spPr>
          <a:xfrm>
            <a:off x="6755431" y="2010728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内容：诗歌原文、赏析、创作背景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2" name="文本框 15"/>
          <p:cNvSpPr txBox="1"/>
          <p:nvPr>
            <p:custDataLst>
              <p:tags r:id="rId12"/>
            </p:custDataLst>
          </p:nvPr>
        </p:nvSpPr>
        <p:spPr>
          <a:xfrm>
            <a:off x="1698439" y="2012460"/>
            <a:ext cx="4571486" cy="100595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封面：标题、作者、日期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4" name="文本框 16"/>
          <p:cNvSpPr txBox="1"/>
          <p:nvPr>
            <p:custDataLst>
              <p:tags r:id="rId13"/>
            </p:custDataLst>
          </p:nvPr>
        </p:nvSpPr>
        <p:spPr>
          <a:xfrm>
            <a:off x="1698439" y="3272232"/>
            <a:ext cx="4571486" cy="100513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目录：章节标题、页码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6" name="圆角矩形 7"/>
          <p:cNvSpPr/>
          <p:nvPr>
            <p:custDataLst>
              <p:tags r:id="rId14"/>
            </p:custDataLst>
          </p:nvPr>
        </p:nvSpPr>
        <p:spPr>
          <a:xfrm rot="16200000">
            <a:off x="1074618" y="3721037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8" name="圆角矩形 8"/>
          <p:cNvSpPr/>
          <p:nvPr>
            <p:custDataLst>
              <p:tags r:id="rId15"/>
            </p:custDataLst>
          </p:nvPr>
        </p:nvSpPr>
        <p:spPr>
          <a:xfrm rot="16200000">
            <a:off x="1074618" y="246242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2"/>
          <p:cNvSpPr/>
          <p:nvPr>
            <p:custDataLst>
              <p:tags r:id="rId16"/>
            </p:custDataLst>
          </p:nvPr>
        </p:nvSpPr>
        <p:spPr>
          <a:xfrm rot="16200000">
            <a:off x="6131610" y="24601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圆角矩形 27"/>
          <p:cNvSpPr/>
          <p:nvPr>
            <p:custDataLst>
              <p:tags r:id="rId17"/>
            </p:custDataLst>
          </p:nvPr>
        </p:nvSpPr>
        <p:spPr>
          <a:xfrm rot="16200000">
            <a:off x="1074618" y="4975610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32"/>
          <p:cNvSpPr/>
          <p:nvPr>
            <p:custDataLst>
              <p:tags r:id="rId18"/>
            </p:custDataLst>
          </p:nvPr>
        </p:nvSpPr>
        <p:spPr>
          <a:xfrm rot="16200000">
            <a:off x="6131610" y="3717571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圆角矩形 35"/>
          <p:cNvSpPr/>
          <p:nvPr>
            <p:custDataLst>
              <p:tags r:id="rId19"/>
            </p:custDataLst>
          </p:nvPr>
        </p:nvSpPr>
        <p:spPr>
          <a:xfrm rot="16200000">
            <a:off x="6131610" y="4975032"/>
            <a:ext cx="1004303" cy="105125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背景与作者简介</a:t>
            </a:r>
            <a:endParaRPr lang="zh-CN" altLang="en-US"/>
          </a:p>
        </p:txBody>
      </p:sp>
      <p:sp>
        <p:nvSpPr>
          <p:cNvPr id="10490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《小小的船》背景介绍</a:t>
            </a:r>
            <a:endParaRPr lang="zh-CN" altLang="en-US"/>
          </a:p>
        </p:txBody>
      </p:sp>
      <p:sp>
        <p:nvSpPr>
          <p:cNvPr id="1049108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2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6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0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4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创作背景：叶圣陶在苏州任教期间，有感于江南水乡的优美景色，创作了这首儿童诗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6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诗歌内容：描绘了儿童在月光下，坐在小船上，欣赏美丽的夜空和星星，表达了儿童对大自然的热爱和对美好生活的向往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作者：叶圣陶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0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创作时间：1923年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作者介绍</a:t>
            </a:r>
            <a:endParaRPr lang="zh-CN" altLang="en-US"/>
          </a:p>
        </p:txBody>
      </p:sp>
      <p:sp>
        <p:nvSpPr>
          <p:cNvPr id="104916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616637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4"/>
          <p:cNvSpPr/>
          <p:nvPr>
            <p:custDataLst>
              <p:tags r:id="rId3"/>
            </p:custDataLst>
          </p:nvPr>
        </p:nvSpPr>
        <p:spPr>
          <a:xfrm>
            <a:off x="1536503" y="4214864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5"/>
          <p:cNvSpPr txBox="1"/>
          <p:nvPr>
            <p:custDataLst>
              <p:tags r:id="rId4"/>
            </p:custDataLst>
          </p:nvPr>
        </p:nvSpPr>
        <p:spPr>
          <a:xfrm>
            <a:off x="1803617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职业：作家、教育家、出版家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937946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4" name="矩形 57"/>
          <p:cNvSpPr/>
          <p:nvPr>
            <p:custDataLst>
              <p:tags r:id="rId6"/>
            </p:custDataLst>
          </p:nvPr>
        </p:nvSpPr>
        <p:spPr>
          <a:xfrm>
            <a:off x="4857812" y="4214864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58"/>
          <p:cNvSpPr txBox="1"/>
          <p:nvPr>
            <p:custDataLst>
              <p:tags r:id="rId7"/>
            </p:custDataLst>
          </p:nvPr>
        </p:nvSpPr>
        <p:spPr>
          <a:xfrm>
            <a:off x="5124926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代表作品：《稻草人》、《古代英雄的石像》等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258686" y="3892622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61"/>
          <p:cNvSpPr/>
          <p:nvPr>
            <p:custDataLst>
              <p:tags r:id="rId9"/>
            </p:custDataLst>
          </p:nvPr>
        </p:nvSpPr>
        <p:spPr>
          <a:xfrm>
            <a:off x="8179120" y="4214864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62"/>
          <p:cNvSpPr txBox="1"/>
          <p:nvPr>
            <p:custDataLst>
              <p:tags r:id="rId10"/>
            </p:custDataLst>
          </p:nvPr>
        </p:nvSpPr>
        <p:spPr>
          <a:xfrm>
            <a:off x="8446234" y="4175649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创作背景：《小小的船》是叶圣陶在1923年创作的一首儿童诗，表达了他对童年生活的怀念和对未来的憧憬。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1603566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86" name="矩形 65"/>
          <p:cNvSpPr/>
          <p:nvPr>
            <p:custDataLst>
              <p:tags r:id="rId12"/>
            </p:custDataLst>
          </p:nvPr>
        </p:nvSpPr>
        <p:spPr>
          <a:xfrm>
            <a:off x="1524000" y="1973947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66"/>
          <p:cNvSpPr txBox="1"/>
          <p:nvPr>
            <p:custDataLst>
              <p:tags r:id="rId13"/>
            </p:custDataLst>
          </p:nvPr>
        </p:nvSpPr>
        <p:spPr>
          <a:xfrm>
            <a:off x="1791114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作者：叶圣陶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924874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69"/>
          <p:cNvSpPr/>
          <p:nvPr>
            <p:custDataLst>
              <p:tags r:id="rId15"/>
            </p:custDataLst>
          </p:nvPr>
        </p:nvSpPr>
        <p:spPr>
          <a:xfrm>
            <a:off x="4844740" y="1973947"/>
            <a:ext cx="160082" cy="16131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70"/>
          <p:cNvSpPr txBox="1"/>
          <p:nvPr>
            <p:custDataLst>
              <p:tags r:id="rId16"/>
            </p:custDataLst>
          </p:nvPr>
        </p:nvSpPr>
        <p:spPr>
          <a:xfrm>
            <a:off x="5111854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出生日期：1894年10月28日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9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246183" y="1652273"/>
            <a:ext cx="3095170" cy="19972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8" name="矩形 73"/>
          <p:cNvSpPr/>
          <p:nvPr>
            <p:custDataLst>
              <p:tags r:id="rId18"/>
            </p:custDataLst>
          </p:nvPr>
        </p:nvSpPr>
        <p:spPr>
          <a:xfrm>
            <a:off x="8166049" y="1973947"/>
            <a:ext cx="160082" cy="1613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文本框 74"/>
          <p:cNvSpPr txBox="1"/>
          <p:nvPr>
            <p:custDataLst>
              <p:tags r:id="rId19"/>
            </p:custDataLst>
          </p:nvPr>
        </p:nvSpPr>
        <p:spPr>
          <a:xfrm>
            <a:off x="8433163" y="1934732"/>
            <a:ext cx="2720889" cy="11294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出生地：江苏苏州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内容解析</a:t>
            </a:r>
            <a:endParaRPr lang="zh-CN" altLang="en-US"/>
          </a:p>
        </p:txBody>
      </p:sp>
      <p:sp>
        <p:nvSpPr>
          <p:cNvPr id="10492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文本内容解读</a:t>
            </a:r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诗歌语言：简洁明了，富有童趣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诗歌情感：表达对星空和月亮的喜爱和向往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诗歌主题：描绘夜晚的星空和月亮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诗歌结构：分为四段，每段四句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图片与插图赏析</a:t>
            </a:r>
            <a:endParaRPr lang="zh-CN" altLang="en-US"/>
          </a:p>
        </p:txBody>
      </p:sp>
      <p:sp>
        <p:nvSpPr>
          <p:cNvPr id="10493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2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插图风格：简洁明快，色彩鲜艳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图片内容：月亮、星星、小船等元素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4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插图寓意：表达对美好生活的向往和追求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插图与诗歌内容的结合：通过插图加深对诗歌内容的理解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https://d.book118.com/086032225232010031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Office Theme</vt:lpstr>
      <vt:lpstr>《小小的船》优秀PPT课件</vt:lpstr>
      <vt:lpstr>目录</vt:lpstr>
      <vt:lpstr>添加章节标题</vt:lpstr>
      <vt:lpstr>封面与目录</vt:lpstr>
      <vt:lpstr>PowerPoint Presentation</vt:lpstr>
      <vt:lpstr>课件封面</vt:lpstr>
      <vt:lpstr>目录结构</vt:lpstr>
      <vt:lpstr>背景与作者简介</vt:lpstr>
      <vt:lpstr>PowerPoint Presentation</vt:lpstr>
      <vt:lpstr>《小小的船》背景介绍</vt:lpstr>
      <vt:lpstr>作者介绍</vt:lpstr>
      <vt:lpstr>内容解析</vt:lpstr>
      <vt:lpstr>PowerPoint Presentation</vt:lpstr>
      <vt:lpstr>文本内容解读</vt:lpstr>
      <vt:lpstr>图片与插图赏析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2024-08-30T16:59:14.918</cp:lastPrinted>
  <dcterms:created xsi:type="dcterms:W3CDTF">2024-08-30T08:59:14Z</dcterms:created>
  <dcterms:modified xsi:type="dcterms:W3CDTF">2024-08-30T08:59:17Z</dcterms:modified>
</cp:coreProperties>
</file>