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E3408-15DB-4088-8A7C-566D0DA00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9F308-66EC-402B-ACFD-A00846C29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F5650-55CC-498C-92A9-FC2F3D810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0F5C9-C9F7-4C5E-B281-31BF7AE0E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44A8FD-4CC3-4EE8-A913-BD957A655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7A870-BF7B-4482-848B-6E0A42D64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215233-E72E-4382-81DD-9F4C65072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E4F6D-4699-4A7A-9CF0-76F48C859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ECD9C-181B-4652-AA52-FC4FE0838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79AE4-D15D-4572-AC61-871A32EA1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1ECBA-E130-4115-967F-7968EF130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34203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心肺复苏新指南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心肺复苏新指南的主要变化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心肺复苏的正确步骤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心肺复苏的培训与推广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50" r="287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08" r="292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它是一种抢救生命的技术，适用于心脏骤停、呼吸停止等紧急情况。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心肺复苏是一种紧急处理措施，通过胸外按压和人工呼吸来恢复患者的自主心跳和呼吸。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32" b="6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心肺复苏是抢救心脏骤停患者的关键措施，能够迅速恢复患者的血液循环和呼吸功能，为进一步治疗赢得宝贵时间。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及时有效的心肺复苏可以显著提高患者的生存率，减少并发症和后遗症。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心肺复苏技术自20世纪60年代开始发展，经过多次改进和完善，已经成为一项广泛应用于急救领域的成熟技术。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随着医学科技的进步，心肺复苏技术也在不断更新和优化，以提高抢救成功率。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心肺复苏新指南的主要变化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31" r="288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新指南推荐按压深度至少5-6cm，以确保足够的胸腔内压力，帮助心脏泵血。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胸外按压深度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指南建议按压频率为每分钟100-120次，以保持足够的循环血量和氧气供应。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胸外按压频率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胸外按压的深度与频率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新指南强调每2次人工呼吸后进行30次胸外按压，而不是每次人工呼吸后都进行按压。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指南建议每次吹气量为500-600ml，以避免过度通气或通气不足。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人工呼吸的频率与吹气量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吹气量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人工呼吸频率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急救反应时间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新指南强调缩短急救反应时间，尽快开始心肺复苏，以提高生存率。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根据新指南的实践，正确的心肺复苏操作可以显著提高患者的生存率，挽救生命。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急救反应时间与生存率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心肺复苏的正确步骤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156" r="18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在开始心肺复苏之前，首先要评估现场环境是否安全，避免施救过程中发生意外伤害。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移除危险物品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在患者周围移除可能导致伤害的物品，确保救援过程中不会发生意外。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判断现场环境安全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https://d.book118.com/086034203030010040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2024-09-06T08:24:35.614</cp:lastPrinted>
  <dcterms:created xsi:type="dcterms:W3CDTF">2024-09-06T00:24:35Z</dcterms:created>
  <dcterms:modified xsi:type="dcterms:W3CDTF">2024-09-06T00:24:37Z</dcterms:modified>
</cp:coreProperties>
</file>