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69F8F-67C7-4299-BF6D-54AAE201F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E062B-36D0-4EC3-9EA1-4B931381D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B2D4E-30AF-426A-B109-9593B2586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883F0-BC92-483F-B4A1-EB853DF4F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F78F27-62B8-4E03-A6DE-332349545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BF92C6-82F8-4BA4-B263-076367ABF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B6D12D-D05D-4855-AEB7-C63EE7E71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145A6-7DB4-4983-A2C7-2C07E2A16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5CDB8-DEAC-4E28-AA03-55B7B90D3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CE38E-BC3F-4D4D-92F7-CE9103BD3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2BA69-6648-43A8-91DF-6B7983E4F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35123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2020版流行性感冒诊疗方案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2020版诊疗方案修订背景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2020版诊疗方案的主要内容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新版诊疗方案的特点与亮点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新版诊疗方案的实施建议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新版诊疗方案的展望与未来发展方向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流行性感冒概述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流行性感冒（简称流感）是由流感病毒引起的一种急性呼吸道传染病。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具有高度传染性和快速传播能力，可在人群密集场所引起大面积流行，甚至导致全球大流行。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患者咳嗽、打喷嚏或说话时，带有病毒的飞沫被排出，易感者吸入后感染。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空气飞沫传播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750" r="9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接触患者呼吸道分泌物及被病毒污染的物品后，如握手、共用餐具等。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在相对密闭、通风不良的环境中，长时间暴露于高浓度气溶胶情况下存在经气溶胶传播的可能。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流行性感冒的传播途径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突然高热，体温可达38℃以上，常伴有畏寒、寒战。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咳嗽、咽痛、鼻塞、流涕等。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呼吸道症状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头痛、乏力、全身肌肉酸痛等。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全身症状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恶心、呕吐、腹泻等消化道症状。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流行性感冒的症状表现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2020版诊疗方案修订背景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https://d.book118.com/086035123021010035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2024-09-04T17:25:29.787</cp:lastPrinted>
  <dcterms:created xsi:type="dcterms:W3CDTF">2024-09-04T09:25:29Z</dcterms:created>
  <dcterms:modified xsi:type="dcterms:W3CDTF">2024-09-04T09:25:31Z</dcterms:modified>
</cp:coreProperties>
</file>