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7E471C0-CFD0-4CA8-88C5-803C40EEF7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9433AA-30E6-47B0-88A9-46165B6445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6F80A03-1CA2-470F-B9B4-DD0AD6FB3D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E1E412B-E999-4EF7-A634-E65D274172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4957B47-917D-4AC1-B271-831D1EB260B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66731CF-81EC-4CAC-B5C7-AF8C22D6CB1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BF58458-2DE0-41EF-8A59-F5E6C26787E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0E7627-58CF-4A9F-B28B-4441161D53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7318FB-94A2-450C-BC49-3FA21C3537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C9372D-29E2-4C0B-BBBA-9B316DBF77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E0A18A-8E5B-4C25-A656-79D6457B4B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6040030214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solidFill>
                <a:latin typeface="Microsoft Yahei"/>
                <a:ea typeface="Microsoft Yahei"/>
                <a:cs typeface="Microsoft Yahei"/>
              </a:rPr>
              <a:t>同济创意设计中学校徽设计</a:t>
            </a:r>
          </a:p>
        </p:txBody>
      </p:sp>
      <p:sp>
        <p:nvSpPr>
          <p:cNvPr id="3" name="TextBox 3"/>
          <p:cNvSpPr txBox="1"/>
          <p:nvPr/>
        </p:nvSpPr>
        <p:spPr>
          <a:xfrm>
            <a:off x="581004" y="4871256"/>
            <a:ext cx="3607967" cy="4000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汇报人：&lt;XXX&gt;</a:t>
            </a:r>
          </a:p>
        </p:txBody>
      </p:sp>
      <p:sp>
        <p:nvSpPr>
          <p:cNvPr id="4" name="TextBox 4"/>
          <p:cNvSpPr txBox="1"/>
          <p:nvPr/>
        </p:nvSpPr>
        <p:spPr>
          <a:xfrm>
            <a:off x="581004" y="5480856"/>
            <a:ext cx="3128727"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校徽设计元素</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设计方案展示</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设计方案评估与选择</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校徽制作工艺与材料选择</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校徽应用与推广策略</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solidFill>
                <a:latin typeface="Microsoft Yahei"/>
                <a:ea typeface="Microsoft Yahei"/>
                <a:cs typeface="Microsoft Yahei"/>
              </a:rPr>
              <a:t>引言</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6268" b="1626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6180" b="1618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塑造学校品牌形象</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通过校徽设计，传达学校的教育理念、历史传统和办学特色，塑造独特的学校品牌形象。</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增强师生认同感</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校徽作为学校文化的一部分，能够增强师生对学校的认同感和归属感，提高学校的凝聚力。</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展示学校创意设计能力</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同济创意设计中学校徽设计旨在展示学校在创意设计方面的实力和水平，吸引更多优秀的学生和教师加入。</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包括校徽的形状、颜色、图案等视觉元素的设计，以及与学校名称和校训的组合方式。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校徽图形设计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5958" r="59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校徽应用规范</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校徽衍生品设计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制定校徽在不同场合和应用媒介上的使用规范，确保校徽形象的一致性和识别度。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基于校徽图形，设计一系列与校徽相关的衍生品，如校旗、校标、纪念品等。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设计范围</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solidFill>
                <a:latin typeface="Microsoft Yahei"/>
                <a:ea typeface="Microsoft Yahei"/>
                <a:cs typeface="Microsoft Yahei"/>
              </a:rPr>
              <a:t>校徽设计元素</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64" r="464"/>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5933" r="593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秉承"同舟共济，自强不息"的校训精神。</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强调创新、创意和创业的教育理念。</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体现学校国际化、现代化的办学特色。</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同济创意设计中学校园文化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使用抽象的几何图形，如圆形、三角形等，体现现代感。</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融入代表学校特色的元素，如帆船、书籍、画笔等。</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运用象征性图案，如飞翔的鸟、绽放的花朵等，表达学校自由、开放、充满活力的氛围。</a:t>
            </a:r>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创意元素</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色彩搭配要和谐统一，体现学校的整体形象。</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主色调以蓝色为主，象征海洋的广阔与深邃，寓意学校培养具有国际视野的人才。</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辅助色采用橙色、绿色等鲜艳的色彩，代表学校充满活力和创造力。</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色彩搭配</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solidFill>
                <a:latin typeface="Microsoft Yahei"/>
                <a:ea typeface="Microsoft Yahei"/>
                <a:cs typeface="Microsoft Yahei"/>
              </a:rPr>
              <a:t>设计方案展示</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采用中国传统元素如水墨、剪纸等，与现代设计手法相结合，体现学校对传统文化的传承与创新精神。</a:t>
            </a:r>
          </a:p>
        </p:txBody>
      </p:sp>
      <p:pic>
        <p:nvPicPr>
          <p:cNvPr id="6" name="Picture 6"/>
          <p:cNvPicPr>
            <a:picLocks noChangeAspect="1"/>
          </p:cNvPicPr>
          <p:nvPr/>
        </p:nvPicPr>
        <p:blipFill>
          <a:blip r:embed="rId2"/>
          <a:srcRect l="10010" r="1001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设计元素</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运用中国传统色彩，如墨黑、朱红、玉白等，营造出古朴典雅的氛围，同时加入现代流行的渐变色，增强视觉冲击力。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色彩搭配</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以圆形为基础构图，象征团结和圆满，内部融入校名、校训等文字信息，整体设计简洁大气，易于识别。</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构图布局</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方案一：传统与现代融合</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色彩搭配</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采用鲜艳、对比强烈的色彩搭配，如红黄蓝三原色、冷暖色调对比等，营造出活力四射、充满创意的氛围。</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设计元素</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运用抽象的线条、形状和色彩来表达学校的办学理念、文化特色和时代精神。</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构图布局</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以非对称的构图方式，打破常规，突出创意和个性。通过抽象图形的组合和排列，形成独特的视觉效果，吸引人们的注意力。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75" r="1667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方案二：抽象图形表达</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将学校的校名、校训等文字信息与图形元素相结合，形成独特的设计效果。</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设计元素</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根据学校的文化特色和办学理念，选择相应的色彩进行搭配。如温馨的粉色系、清新的绿色系等，营造出舒适和谐的视觉感受。</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色彩搭配</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以文字为主导，配合简洁的图形元素进行点缀和装饰。整体设计注重平衡感和层次感，使校徽既具有辨识度又能体现学校的文化内涵。</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构图布局</a:t>
            </a:r>
          </a:p>
        </p:txBody>
      </p:sp>
      <p:pic>
        <p:nvPicPr>
          <p:cNvPr id="9" name="Picture 9"/>
          <p:cNvPicPr>
            <a:picLocks noChangeAspect="1"/>
          </p:cNvPicPr>
          <p:nvPr/>
        </p:nvPicPr>
        <p:blipFill>
          <a:blip r:embed="rId2"/>
          <a:srcRect l="16667" r="166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方案三：文字与图形组合</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https://d.book118.com/086040030214010051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2024-09-17T18:31:01.265</cp:lastPrinted>
  <dcterms:created xsi:type="dcterms:W3CDTF">2024-09-17T10:31:01Z</dcterms:created>
  <dcterms:modified xsi:type="dcterms:W3CDTF">2024-09-17T10:31:03Z</dcterms:modified>
</cp:coreProperties>
</file>