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70273F-90E9-4007-9178-5B8F4D097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77A31-C199-4F7C-AB36-65909F560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CF982F-C3B6-493C-9957-BBFF8D00E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928DB8-EAFC-42E8-8A5E-6BAFD8CF6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20D897-057A-4CEC-8A18-1DCA92B39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3C45DD-D066-459D-8C7B-7CE3615E4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CF3521-9550-457F-84E2-588BEC0A5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A59C03-4006-48AF-BF3C-A71D9F533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58ED7D-6499-4A52-96A7-F87860ED0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024DC3-41F5-49F7-8884-8C0B2F521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79E642-0358-423E-9226-8E3E1FDA7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604003501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患者跌倒与坠床风险评估及处置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患者跌倒与坠床风险评估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患者跌倒与坠床原因分析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患者跌倒与坠床预防措施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患者跌倒与坠床处置措施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通过评估患者跌倒与坠床风险，及时采取预防措施，减少意外事件发生，保障患者安全。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提高患者安全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关注患者跌倒与坠床风险，有助于医疗机构提高服务质量和管理水平，增强患者信任度和满意度。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促进医疗质量提升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本次汇报将针对住院患者进行跌倒与坠床风险评估，重点关注高风险人群。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评估对象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汇报将涵盖患者跌倒与坠床风险评估方法、评估结果、预防措施及处置情况等方面内容。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本次汇报将回顾过去一年内患者跌倒与坠床风险评估及处置情况。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患者跌倒与坠床风险评估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了解患者是否有跌倒或坠床史，以及可能导致跌倒或坠床的疾病情况，如神经系统疾病、骨关节疾病等。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评估患者的肌力、平衡能力、步态等身体功能状况。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检查患者所处环境是否存在可能导致跌倒或坠床的风险因素，如地面湿滑、障碍物、床栏缺失等。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疾病状况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药物使用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认知功能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老年患者通常更容易跌倒，应特别关注。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患有神经系统疾病、骨关节疾病等的患者跌倒风险增加。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某些药物可能影响患者的平衡能力或导致头晕等不良反应，增加跌倒风险。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认知功能障碍的患者可能无法准确判断环境风险，容易跌倒。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患者身体状况良好，环境安全，无需特别干预。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低风险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患者存在某些可能导致跌倒的风险因素，需采取相应措施进行干预。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中风险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患者存在多种可能导致跌倒的风险因素，需立即采取措施降低风险。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风险评估结果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患者跌倒与坠床原因分析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667" r="21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458" r="1645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药物使用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认知障碍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患者自身因素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老年患者由于身体机能下降，反应迟钝，容易发生跌倒。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某些药物如镇静剂、降压药等可能影响患者的平衡感和反应能力，从而增加跌倒风险。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如神经系统疾病、骨关节疾病等导致患者步态不稳、肌力下降，增加跌倒风险。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如老年痴呆等认知障碍患者，对环境的感知和判断能力下降，容易发生跌倒。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地面有水迹、油渍等导致地面湿滑，增加跌倒风险。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走廊、病房内摆放的物品可能成为障碍物，导致患者绊倒或撞倒。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环境昏暗或夜间灯光不足，影响患者视线，增加跌倒风险。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床铺过高导致患者上下床困难，容易发生坠床事件。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地面湿滑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障碍物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光线不足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床铺过高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https://d.book118.com/086040035015010043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2024-09-10T20:48:16.702</cp:lastPrinted>
  <dcterms:created xsi:type="dcterms:W3CDTF">2024-09-10T12:48:16Z</dcterms:created>
  <dcterms:modified xsi:type="dcterms:W3CDTF">2024-09-10T12:48:18Z</dcterms:modified>
</cp:coreProperties>
</file>