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13B43-573C-4CD3-9758-7CE3DB823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E994C-610D-4188-BBA2-9E0088D6A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B7FE8-CEA3-49D8-B48F-30FCFEA94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287AA-29E2-4860-BD78-A4CCB53D0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04D8F1-DB6D-467C-B039-29E3584C9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2F012A-F60B-48CB-96AA-5D1022CD7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3FF624-5298-47D6-BBC9-11D9B69CC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7D7E51-F0B9-43D9-AC05-74ABD8C15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55531-8363-40D6-BF4B-0C1E9B44D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4A51F-246A-4408-A6D7-98336DAA2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A9A16-3417-4B0C-BED5-EA7DFD285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4005013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环境监测质量管理工作总结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环境监测工作概况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质量管理措施及实施情况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数据处理与报告编制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随着社会对环境问题的关注度不断提高，环境监测质量管理工作日益受到重视。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环境保护意识提升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监测数据重要性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国家和地方政府出台了一系列环保法规和政策，对环境监测质量管理工作提出了更高要求。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环境监测数据是评估环境质量、制定环保政策和措施的重要依据，其准确性和可靠性至关重要。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样品采集与保存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涉及采样方法、采样频次、样品保存和运输等。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监测点位布设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包括监测点位的选址、布设原则和数量等。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实验室分析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包括分析方法、仪器设备、试剂耗材和质量控制等。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包括组织结构、人员培训、内审和管理评审等。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数据处理与报告编制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涵盖数据整理、统计分析、报告编制和审核等。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环境监测工作概况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根据环境保护和污染控制需求，在关键区域、敏感点和污染源周边设置监测点位，包括大气、水质、土壤和噪声等不同类型的监测点。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监测点位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针对不同环境介质和污染源，开展多样化的监测项目，如大气中的PM2.5、PM10、SO2、NO2等，水体中的pH值、溶解氧、氨氮、总磷等，土壤中的重金属、有机物污染等。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监测项目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监测点位及项目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根据不同监测项目的特点和环境保护要求，设定合理的监测频次，如大气环境质量监测通常每日或每小时进行，水质监测可能每周或每月进行。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根据监测目的和实际情况，确定不同监测项目的监测周期，如长期连续监测、季节性监测或特定事件触发的应急监测等。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监测频次与周期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监测周期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监测频次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采用国家标准或行业认可的监测方法，确保数据的准确性和可比性。常用的方法包括现场采样、实验室分析、在线自动监测等。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遵循国家和地方的环境质量标准、污染物排放标准和监测技术规范，确保监测结果的科学性和合规性。同时，不断关注标准更新和技术发展，及时调整和完善监测工作。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监测方法与标准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质量管理措施及实施情况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质量管理体系建设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建立健全质量管理体系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依据国家和行业相关标准，结合实际情况，建立了一套完整的环境监测质量管理体系，包括质量手册、程序文件、作业指导书等。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明确质量管理职责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设立了质量管理机构，配备了专职质量管理人员，明确了各级人员的质量管理职责，形成了全员参与的质量管理氛围。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加强质量培训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定期开展质量意识和技能培训，提高全员对质量管理的认识和重视程度，增强质量管理能力。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确保实验室设施和环境符合相关标准和要求，定期对实验室环境进行监测和记录，保证实验结果的准确性和可靠性。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实验室环境控制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建立仪器设备档案，定期进行维护和校准，确保仪器设备的正常运行和准确测量。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仪器设备管理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制定详细的实验操作规程和质量控制措施，对实验过程进行全程监控和记录，确保实验数据的真实性和可追溯性。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实验过程质量控制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实验室管理与质量控制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63" r="2356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现场监测计划制定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根据监测任务和目标，制定合理的现场监测计划，明确监测点位、频次、项目等，确保现场监测的全面性和针对性。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现场监测过程控制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严格按照现场监测计划和相关标准要求进行监测，对监测过程进行全程记录和影像留存，确保现场监测数据的真实性和准确性。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现场监测结果审核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建立现场监测结果审核制度，对监测数据进行逐级审核和把关，确保数据的合理性和可靠性。同时，对异常数据进行及时分析和处理，保证监测结果的准确性。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现场监测质量控制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数据处理与报告编制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按照监测计划，定期收集监测数据，包括环境质量指标、污染源排放数据等。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对收集的数据进行整理、分类和归档，确保数据的完整性和准确性。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采用统计学方法、模型预测等手段，对监测数据进行深入分析，揭示环境质量变化趋势和污染源排放规律。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利用图表、地图等形式，将监测数据可视化展示，提高数据可读性和易理解性。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数据处理流程与方法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https://d.book118.com/086040050133010042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2024-09-10T01:48:19.658</cp:lastPrinted>
  <dcterms:created xsi:type="dcterms:W3CDTF">2024-09-09T17:48:19Z</dcterms:created>
  <dcterms:modified xsi:type="dcterms:W3CDTF">2024-09-09T17:48:21Z</dcterms:modified>
</cp:coreProperties>
</file>