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4201F-5123-4686-83FC-39AD4FA0E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60EA0-EFC6-4391-848B-1FFDFF315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B0CF7-BEDB-404B-8486-5A043897A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91347-6E66-46B4-B931-43E63C37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45E81-7B50-4A65-94F2-2C1C6E3BF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15D8A-A4F1-4A3F-8319-045DD707A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03042-8A02-4DAA-99B4-23AAE7BC9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3A0B2-3AFA-451A-A631-CDC5A6B1F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6D4F1-D948-4E8C-BE6C-BE0B392E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1488B-F8BD-4718-8145-F66CE0B48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EEF4F-1775-4811-847C-149B275CD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411151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食品健康与安全的市场需求与趋势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食品健康与安全的市场现状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食品健康与安全的需求分析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食品健康与安全的未来趋势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食品健康与安全的风险与挑战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提高食品健康与安全水平的建议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食品健康与安全的市场现状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消费者对食品健康与安全的关注度日益提高，更加注重食品的天然、有机、低糖、低脂等特点。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随着生活水平的提高，消费者对食品安全的认识更加深入，对食品的来源、生产过程和品质要求更高。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消费者对食品安全的疑虑和恐慌心理加剧，导致对某些食品的消费信心下降，影响市场销售。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639" r="1563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消费者对食品健康与安全的关注程度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食品企业越来越重视健康与安全标准的执行，加强从原料采购到生产、销售全过程的品质控制。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部分企业采用先进的生产技术和设备，提高产品质量和安全性能，满足消费者对高品质食品的需求。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然而，仍存在部分企业执行健康与安全标准不严格，甚至违规生产、销售不安全食品的现象，给市场带来风险。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食品行业对健康与安全标准的执行情况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政府加大对违法企业的处罚力度，加强处罚的威慑力，净化市场环境。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政府推动食品产业的转型升级，鼓励企业加强技术创新和品牌建设，提高产品质量和安全性能。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66" b="96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310" r="331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423" b="742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政府加强对食品健康与安全的监管力度，制定更加严格的法规和标准，提高市场准入门槛。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政府对食品健康与安全的监管政策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随着生活水平的提高，消费者对健康食品的需求日益增长，他们更倾向于选择富含营养、低糖、低脂、低盐、高纤维等有益健康的食物。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消费者越来越关注食品对身体健康的影响。他们不仅要求食品美味可口，还希望食品能够提供足够的营养，预防疾病，保持身体健康。因此，健康食品市场不断扩大，包括有机食品、低糖食品、高纤维食品等细分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消费者对健康食品的需求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食品安全是消费者最基本的需求之一，他们希望购买的食品无污染、无添加、无农药残留等安全隐患。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安全事件频发，消费者对食品安全问题越来越关注。他们不仅要求食品新鲜卫生，还对食品的原料、生产过程、储存和运输等方面的安全问题提出了更高的要求。因此，食品安全监管力度不断加强，企业也在不断加强食品安全管理，以满足消费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消费者对安全食品的需求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消费者对有机食品的需求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随着环保意识的提高，越来越多的消费者开始关注有机食品，他们认为有机食品更健康、更安全、更环保。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食品是指按照有机农业标准生产的食品，不使用化学农药、化肥、生长调节剂等合成物质。由于有机食品不含有对人体有害的物质，因此被认为更健康、更安全。同时，有机农业还能减少对环境的污染，保护生态平衡。因此，有机食品市场不断扩大，成为未来食品行业的一个重要趋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食品健康与安全的未来趋势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https://d.book118.com/086041115103010042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2024-09-09T18:59:10.775</cp:lastPrinted>
  <dcterms:created xsi:type="dcterms:W3CDTF">2024-09-09T10:59:10Z</dcterms:created>
  <dcterms:modified xsi:type="dcterms:W3CDTF">2024-09-09T10:59:12Z</dcterms:modified>
</cp:coreProperties>
</file>