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EB1528-40D2-4C98-96F8-6D467D3FAD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CBCFB1-E5C1-44FC-9FCA-322F40D1CA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D18830-16CD-4D5C-97CE-3F9C342BD2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2B1328-784D-466B-8D65-C16EF5FC3D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D84977-7A78-44F1-9B72-FB78D6DB10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B792C8-A106-47EB-978E-79036FA1A6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2655C7-45EC-4D54-8206-148439A033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FB9C88-BF06-45F7-97A1-55C6D1FE07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182512-55EC-424A-9852-1ED7C551FF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27F5C4-05F3-4F4A-9223-72FB99BE78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4130EE-34E0-4AD9-AB1C-9B87C6DFB3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04123105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系统性能调试优化方案</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系统性能现状分析。
 性能调试目标设定。
 常见性能问题识别。
 性能调试工具介绍。
 系统性能测试方案。
 性能问题定位与分析。
 性能优化方案与实施。
 优化效果评估与总结。</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系统性能现状分析。</a:t>
            </a:r>
          </a:p>
        </p:txBody>
      </p:sp>
      <p:sp>
        <p:nvSpPr>
          <p:cNvPr id="3" name="Subtitle 2"/>
          <p:cNvSpPr>
            <a:spLocks noGrp="1"/>
          </p:cNvSpPr>
          <p:nvPr>
            <p:ph type="subTitle" idx="1"/>
          </p:nvPr>
        </p:nvSpPr>
        <p:spPr/>
        <p:txBody>
          <a:bodyPr/>
          <a:lstStyle/>
          <a:p>
            <a:r>
              <a:t>系统性能调试优化方案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系统性能现状分析。</a:t>
            </a:r>
          </a:p>
        </p:txBody>
      </p:sp>
      <p:sp>
        <p:nvSpPr>
          <p:cNvPr id="3" name="Text Placeholder 2"/>
          <p:cNvSpPr>
            <a:spLocks noGrp="1"/>
          </p:cNvSpPr>
          <p:nvPr>
            <p:ph type="body" idx="1"/>
          </p:nvPr>
        </p:nvSpPr>
        <p:spPr/>
        <p:txBody>
          <a:bodyPr/>
          <a:lstStyle/>
          <a:p>
            <a:r>
              <a:t>系统性能现状分析</a:t>
            </a:r>
          </a:p>
        </p:txBody>
      </p:sp>
      <p:sp>
        <p:nvSpPr>
          <p:cNvPr id="4" name="Content Placeholder 3"/>
          <p:cNvSpPr>
            <a:spLocks noGrp="1"/>
          </p:cNvSpPr>
          <p:nvPr>
            <p:ph sz="half" idx="2"/>
          </p:nvPr>
        </p:nvSpPr>
        <p:spPr/>
        <p:txBody>
          <a:bodyPr/>
          <a:lstStyle/>
          <a:p>
            <a:r>
              <a:t>1.系统响应时间：系统响应时间过长，导致用户体验不佳，需要进行优化。</a:t>
            </a:r>
          </a:p>
          <a:p>
            <a:r>
              <a:t>2.资源利用率：系统资源利用率较高，导致系统负载过重，需要进行资源调配。</a:t>
            </a:r>
          </a:p>
          <a:p>
            <a:r>
              <a:t>3.系统稳定性：系统存在不稳定现象，需要进行错误排查和修复。</a:t>
            </a:r>
          </a:p>
          <a:p/>
        </p:txBody>
      </p:sp>
      <p:sp>
        <p:nvSpPr>
          <p:cNvPr id="5" name="Text Placeholder 4"/>
          <p:cNvSpPr>
            <a:spLocks noGrp="1"/>
          </p:cNvSpPr>
          <p:nvPr>
            <p:ph type="body" idx="3"/>
          </p:nvPr>
        </p:nvSpPr>
        <p:spPr/>
        <p:txBody>
          <a:bodyPr/>
          <a:lstStyle/>
          <a:p>
            <a:r>
              <a:t>系统性能数据分析</a:t>
            </a:r>
          </a:p>
        </p:txBody>
      </p:sp>
      <p:sp>
        <p:nvSpPr>
          <p:cNvPr id="6" name="Content Placeholder 5"/>
          <p:cNvSpPr>
            <a:spLocks noGrp="1"/>
          </p:cNvSpPr>
          <p:nvPr>
            <p:ph sz="half" idx="4"/>
          </p:nvPr>
        </p:nvSpPr>
        <p:spPr/>
        <p:txBody>
          <a:bodyPr/>
          <a:lstStyle/>
          <a:p>
            <a:r>
              <a:t>1.数据收集：收集系统性能数据，包括响应时间、吞吐量、错误率等。</a:t>
            </a:r>
          </a:p>
          <a:p>
            <a:r>
              <a:t>2.数据分析：对收集到的数据进行分析，找出性能瓶颈和优化点。</a:t>
            </a:r>
          </a:p>
          <a:p>
            <a:r>
              <a:t>3.数据可视化：将数据分析结果以图表等形式展示出来，便于理解和决策。</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系统性能现状分析。</a:t>
            </a:r>
          </a:p>
        </p:txBody>
      </p:sp>
      <p:sp>
        <p:nvSpPr>
          <p:cNvPr id="3" name="Text Placeholder 2"/>
          <p:cNvSpPr>
            <a:spLocks noGrp="1"/>
          </p:cNvSpPr>
          <p:nvPr>
            <p:ph type="body" idx="1"/>
          </p:nvPr>
        </p:nvSpPr>
        <p:spPr/>
        <p:txBody>
          <a:bodyPr/>
          <a:lstStyle/>
          <a:p>
            <a:r>
              <a:t>系统性能瓶颈定位</a:t>
            </a:r>
          </a:p>
        </p:txBody>
      </p:sp>
      <p:sp>
        <p:nvSpPr>
          <p:cNvPr id="4" name="Content Placeholder 3"/>
          <p:cNvSpPr>
            <a:spLocks noGrp="1"/>
          </p:cNvSpPr>
          <p:nvPr>
            <p:ph sz="half" idx="2"/>
          </p:nvPr>
        </p:nvSpPr>
        <p:spPr/>
        <p:txBody>
          <a:bodyPr/>
          <a:lstStyle/>
          <a:p>
            <a:r>
              <a:t>1.瓶颈识别：通过数据分析和工具检测，定位系统性能瓶颈所在。</a:t>
            </a:r>
          </a:p>
          <a:p>
            <a:r>
              <a:t>2.瓶颈原因分析：分析瓶颈产生的原因，可能是硬件、软件或网络等方面的问题。</a:t>
            </a:r>
          </a:p>
          <a:p>
            <a:r>
              <a:t>3.瓶颈解决方案：根据瓶颈原因，制定相应的解决方案和优化措施。</a:t>
            </a:r>
          </a:p>
          <a:p/>
        </p:txBody>
      </p:sp>
      <p:sp>
        <p:nvSpPr>
          <p:cNvPr id="5" name="Text Placeholder 4"/>
          <p:cNvSpPr>
            <a:spLocks noGrp="1"/>
          </p:cNvSpPr>
          <p:nvPr>
            <p:ph type="body" idx="3"/>
          </p:nvPr>
        </p:nvSpPr>
        <p:spPr/>
        <p:txBody>
          <a:bodyPr/>
          <a:lstStyle/>
          <a:p>
            <a:r>
              <a:t>系统性能优化方案</a:t>
            </a:r>
          </a:p>
        </p:txBody>
      </p:sp>
      <p:sp>
        <p:nvSpPr>
          <p:cNvPr id="6" name="Content Placeholder 5"/>
          <p:cNvSpPr>
            <a:spLocks noGrp="1"/>
          </p:cNvSpPr>
          <p:nvPr>
            <p:ph sz="half" idx="4"/>
          </p:nvPr>
        </p:nvSpPr>
        <p:spPr/>
        <p:txBody>
          <a:bodyPr/>
          <a:lstStyle/>
          <a:p>
            <a:r>
              <a:t>1.优化策略：根据性能分析结果和瓶颈定位，制定相应的优化策略和方案。</a:t>
            </a:r>
          </a:p>
          <a:p>
            <a:r>
              <a:t>2.优化实施：按照优化方案进行实施，包括硬件升级、软件优化、网络调整等。</a:t>
            </a:r>
          </a:p>
          <a:p>
            <a:r>
              <a:t>3.优化效果评估：对优化后的系统性能进行评估，确保优化效果符合预期。</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系统性能现状分析。</a:t>
            </a:r>
          </a:p>
        </p:txBody>
      </p:sp>
      <p:sp>
        <p:nvSpPr>
          <p:cNvPr id="3" name="Text Placeholder 2"/>
          <p:cNvSpPr>
            <a:spLocks noGrp="1"/>
          </p:cNvSpPr>
          <p:nvPr>
            <p:ph type="body" idx="1"/>
          </p:nvPr>
        </p:nvSpPr>
        <p:spPr/>
        <p:txBody>
          <a:bodyPr/>
          <a:lstStyle/>
          <a:p>
            <a:r>
              <a:t>系统性能监控与维护</a:t>
            </a:r>
          </a:p>
        </p:txBody>
      </p:sp>
      <p:sp>
        <p:nvSpPr>
          <p:cNvPr id="4" name="Content Placeholder 3"/>
          <p:cNvSpPr>
            <a:spLocks noGrp="1"/>
          </p:cNvSpPr>
          <p:nvPr>
            <p:ph sz="half" idx="2"/>
          </p:nvPr>
        </p:nvSpPr>
        <p:spPr/>
        <p:txBody>
          <a:bodyPr/>
          <a:lstStyle/>
          <a:p>
            <a:r>
              <a:t>1.监控机制：建立完善的系统性能监控机制，及时发现性能问题和异常。</a:t>
            </a:r>
          </a:p>
          <a:p>
            <a:r>
              <a:t>2.维护措施：对发现的性能问题和异常，采取相应的维护措施和解决方案。</a:t>
            </a:r>
          </a:p>
          <a:p>
            <a:r>
              <a:t>3.预防性维护：加强预防性维护，提前发现和解决潜在的性能问题。</a:t>
            </a:r>
          </a:p>
          <a:p/>
        </p:txBody>
      </p:sp>
      <p:sp>
        <p:nvSpPr>
          <p:cNvPr id="5" name="Text Placeholder 4"/>
          <p:cNvSpPr>
            <a:spLocks noGrp="1"/>
          </p:cNvSpPr>
          <p:nvPr>
            <p:ph type="body" idx="3"/>
          </p:nvPr>
        </p:nvSpPr>
        <p:spPr/>
        <p:txBody>
          <a:bodyPr/>
          <a:lstStyle/>
          <a:p>
            <a:r>
              <a:t>系统性能提升与扩展</a:t>
            </a:r>
          </a:p>
        </p:txBody>
      </p:sp>
      <p:sp>
        <p:nvSpPr>
          <p:cNvPr id="6" name="Content Placeholder 5"/>
          <p:cNvSpPr>
            <a:spLocks noGrp="1"/>
          </p:cNvSpPr>
          <p:nvPr>
            <p:ph sz="half" idx="4"/>
          </p:nvPr>
        </p:nvSpPr>
        <p:spPr/>
        <p:txBody>
          <a:bodyPr/>
          <a:lstStyle/>
          <a:p>
            <a:r>
              <a:t>1.性能提升：通过技术手段和优化措施，提高系统整体性能和响应速度。</a:t>
            </a:r>
          </a:p>
          <a:p>
            <a:r>
              <a:t>2.系统扩展性：考虑系统的扩展性，确保系统能够随着业务增长进行灵活扩展。</a:t>
            </a:r>
          </a:p>
          <a:p>
            <a:r>
              <a:t>3.新技术应用：关注新技术的发展趋势，将其应用于系统性能提升和扩展中。</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性能调试目标设定。</a:t>
            </a:r>
          </a:p>
        </p:txBody>
      </p:sp>
      <p:sp>
        <p:nvSpPr>
          <p:cNvPr id="3" name="Subtitle 2"/>
          <p:cNvSpPr>
            <a:spLocks noGrp="1"/>
          </p:cNvSpPr>
          <p:nvPr>
            <p:ph type="subTitle" idx="1"/>
          </p:nvPr>
        </p:nvSpPr>
        <p:spPr/>
        <p:txBody>
          <a:bodyPr/>
          <a:lstStyle/>
          <a:p>
            <a:r>
              <a:t>系统性能调试优化方案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性能调试目标设定。</a:t>
            </a:r>
          </a:p>
        </p:txBody>
      </p:sp>
      <p:sp>
        <p:nvSpPr>
          <p:cNvPr id="3" name="Text Placeholder 2"/>
          <p:cNvSpPr>
            <a:spLocks noGrp="1"/>
          </p:cNvSpPr>
          <p:nvPr>
            <p:ph type="body" idx="1"/>
          </p:nvPr>
        </p:nvSpPr>
        <p:spPr/>
        <p:txBody>
          <a:bodyPr/>
          <a:lstStyle/>
          <a:p>
            <a:r>
              <a:t>性能调试目标的设定</a:t>
            </a:r>
          </a:p>
        </p:txBody>
      </p:sp>
      <p:sp>
        <p:nvSpPr>
          <p:cNvPr id="4" name="Content Placeholder 3"/>
          <p:cNvSpPr>
            <a:spLocks noGrp="1"/>
          </p:cNvSpPr>
          <p:nvPr>
            <p:ph sz="half" idx="2"/>
          </p:nvPr>
        </p:nvSpPr>
        <p:spPr/>
        <p:txBody>
          <a:bodyPr/>
          <a:lstStyle/>
          <a:p>
            <a:r>
              <a:t>1.确定性能标准：首先需要明确系统需要达到的性能标准，例如响应时间、吞吐量、错误率等。这些标准应该基于实际需求和业界最佳实践来制定。</a:t>
            </a:r>
          </a:p>
          <a:p>
            <a:r>
              <a:t>2.分析系统瓶颈：通过对系统进行全面的性能分析，找出可能影响性能的瓶颈，包括硬件、软件、网络等方面的问题。</a:t>
            </a:r>
          </a:p>
          <a:p>
            <a:r>
              <a:t>3.制定调试策略：根据性能标准和系统瓶颈，制定相应的调试策略，包括优化系统配置、调整代码、引入新技术等。</a:t>
            </a:r>
          </a:p>
          <a:p/>
        </p:txBody>
      </p:sp>
      <p:sp>
        <p:nvSpPr>
          <p:cNvPr id="5" name="Text Placeholder 4"/>
          <p:cNvSpPr>
            <a:spLocks noGrp="1"/>
          </p:cNvSpPr>
          <p:nvPr>
            <p:ph type="body" idx="3"/>
          </p:nvPr>
        </p:nvSpPr>
        <p:spPr/>
        <p:txBody>
          <a:bodyPr/>
          <a:lstStyle/>
          <a:p>
            <a:r>
              <a:t>性能调试目标的量化</a:t>
            </a:r>
          </a:p>
        </p:txBody>
      </p:sp>
      <p:sp>
        <p:nvSpPr>
          <p:cNvPr id="6" name="Content Placeholder 5"/>
          <p:cNvSpPr>
            <a:spLocks noGrp="1"/>
          </p:cNvSpPr>
          <p:nvPr>
            <p:ph sz="half" idx="4"/>
          </p:nvPr>
        </p:nvSpPr>
        <p:spPr/>
        <p:txBody>
          <a:bodyPr/>
          <a:lstStyle/>
          <a:p>
            <a:r>
              <a:t>1.确定量化指标：将性能调试目标量化为具体的指标，例如将响应时间减少30%、将吞吐量提升50%等。</a:t>
            </a:r>
          </a:p>
          <a:p>
            <a:r>
              <a:t>2.制定量化计划：针对每个量化指标，制定具体的调试计划，包括调试方法、时间表、资源安排等。</a:t>
            </a:r>
          </a:p>
          <a:p>
            <a:r>
              <a:t>3.监控调试效果：在调试过程中，不断监控系统的性能数据，分析调试效果，对调试计划进行动态调整。</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性能调试目标设定。</a:t>
            </a:r>
          </a:p>
        </p:txBody>
      </p:sp>
      <p:sp>
        <p:nvSpPr>
          <p:cNvPr id="3" name="Content Placeholder 2"/>
          <p:cNvSpPr>
            <a:spLocks noGrp="1"/>
          </p:cNvSpPr>
          <p:nvPr>
            <p:ph sz="half" idx="2"/>
          </p:nvPr>
        </p:nvSpPr>
        <p:spPr/>
        <p:txBody>
          <a:bodyPr/>
          <a:lstStyle/>
          <a:p>
            <a:r>
              <a:t>1.分析影响程度：对每个性能问题进行分析，评估其对系统整体性能的影响程度。</a:t>
            </a:r>
          </a:p>
          <a:p>
            <a:r>
              <a:t>2.排序优先级：根据影响程度，对性能问题进行优先级排序，优先解决影响程度大的问题。</a:t>
            </a:r>
          </a:p>
          <a:p>
            <a:r>
              <a:t>3.制定调试计划：针对每个优先级的性能问题，制定相应的调试计划，确保高效地解决问题。</a:t>
            </a:r>
          </a:p>
          <a:p/>
        </p:txBody>
      </p:sp>
      <p:sp>
        <p:nvSpPr>
          <p:cNvPr id="4" name="Text Placeholder 3"/>
          <p:cNvSpPr>
            <a:spLocks noGrp="1"/>
          </p:cNvSpPr>
          <p:nvPr>
            <p:ph type="body" idx="3"/>
          </p:nvPr>
        </p:nvSpPr>
        <p:spPr/>
        <p:txBody>
          <a:bodyPr/>
          <a:lstStyle/>
          <a:p>
            <a:r>
              <a:t>性能调试目标的可持续性</a:t>
            </a:r>
          </a:p>
        </p:txBody>
      </p:sp>
      <p:sp>
        <p:nvSpPr>
          <p:cNvPr id="5" name="Content Placeholder 4"/>
          <p:cNvSpPr>
            <a:spLocks noGrp="1"/>
          </p:cNvSpPr>
          <p:nvPr>
            <p:ph sz="half" idx="4"/>
          </p:nvPr>
        </p:nvSpPr>
        <p:spPr/>
        <p:txBody>
          <a:bodyPr/>
          <a:lstStyle/>
          <a:p>
            <a:r>
              <a:t>1.考虑长期发展：在制定性能调试目标时，需要考虑系统的长期发展规划，确保调试目标的可持续性。</a:t>
            </a:r>
          </a:p>
          <a:p>
            <a:r>
              <a:t>2.引入监控机制：建立性能监控机制，及时发现和解决潜在的性能问题，确保系统长期稳定运行。</a:t>
            </a:r>
          </a:p>
          <a:p>
            <a:r>
              <a:t>3.定期评估和调整：定期对系统的性能进行评估，根据评估结果对调试目标进行调整，确保目标的可持续性。</a:t>
            </a:r>
          </a:p>
        </p:txBody>
      </p:sp>
      <p:sp>
        <p:nvSpPr>
          <p:cNvPr id="6" name="Text Placeholder 5"/>
          <p:cNvSpPr>
            <a:spLocks noGrp="1"/>
          </p:cNvSpPr>
          <p:nvPr>
            <p:ph type="body" idx="1"/>
          </p:nvPr>
        </p:nvSpPr>
        <p:spPr/>
        <p:txBody>
          <a:bodyPr/>
          <a:lstStyle/>
          <a:p>
            <a:r>
              <a:t>性能调试目标的优先级排序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常见性能问题识别。</a:t>
            </a:r>
          </a:p>
        </p:txBody>
      </p:sp>
      <p:sp>
        <p:nvSpPr>
          <p:cNvPr id="3" name="Subtitle 2"/>
          <p:cNvSpPr>
            <a:spLocks noGrp="1"/>
          </p:cNvSpPr>
          <p:nvPr>
            <p:ph type="subTitle" idx="1"/>
          </p:nvPr>
        </p:nvSpPr>
        <p:spPr/>
        <p:txBody>
          <a:bodyPr/>
          <a:lstStyle/>
          <a:p>
            <a:r>
              <a:t>系统性能调试优化方案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常见性能问题识别。</a:t>
            </a:r>
          </a:p>
        </p:txBody>
      </p:sp>
      <p:sp>
        <p:nvSpPr>
          <p:cNvPr id="3" name="Text Placeholder 2"/>
          <p:cNvSpPr>
            <a:spLocks noGrp="1"/>
          </p:cNvSpPr>
          <p:nvPr>
            <p:ph type="body" idx="1"/>
          </p:nvPr>
        </p:nvSpPr>
        <p:spPr/>
        <p:txBody>
          <a:bodyPr/>
          <a:lstStyle/>
          <a:p>
            <a:r>
              <a:t>CPU使用率过高</a:t>
            </a:r>
          </a:p>
        </p:txBody>
      </p:sp>
      <p:sp>
        <p:nvSpPr>
          <p:cNvPr id="4" name="Content Placeholder 3"/>
          <p:cNvSpPr>
            <a:spLocks noGrp="1"/>
          </p:cNvSpPr>
          <p:nvPr>
            <p:ph sz="half" idx="2"/>
          </p:nvPr>
        </p:nvSpPr>
        <p:spPr/>
        <p:txBody>
          <a:bodyPr/>
          <a:lstStyle/>
          <a:p>
            <a:r>
              <a:t>1.检查进程活动：确定哪些进程占用大量CPU资源。使用系统监控工具来识别并结束不必要的或异常进程。</a:t>
            </a:r>
          </a:p>
          <a:p>
            <a:r>
              <a:t>2.分析代码性能：对于应用程序，检查代码是否存在低效算法或循环，优化相应代码以减少CPU负载。</a:t>
            </a:r>
          </a:p>
          <a:p>
            <a:r>
              <a:t>3.调整系统配置：根据实际需求，调整系统配置，如增加CPU核心数或调整任务调度策略，以提高系统性能。</a:t>
            </a:r>
          </a:p>
          <a:p/>
        </p:txBody>
      </p:sp>
      <p:sp>
        <p:nvSpPr>
          <p:cNvPr id="5" name="Text Placeholder 4"/>
          <p:cNvSpPr>
            <a:spLocks noGrp="1"/>
          </p:cNvSpPr>
          <p:nvPr>
            <p:ph type="body" idx="3"/>
          </p:nvPr>
        </p:nvSpPr>
        <p:spPr/>
        <p:txBody>
          <a:bodyPr/>
          <a:lstStyle/>
          <a:p>
            <a:r>
              <a:t>内存泄漏</a:t>
            </a:r>
          </a:p>
        </p:txBody>
      </p:sp>
      <p:sp>
        <p:nvSpPr>
          <p:cNvPr id="6" name="Content Placeholder 5"/>
          <p:cNvSpPr>
            <a:spLocks noGrp="1"/>
          </p:cNvSpPr>
          <p:nvPr>
            <p:ph sz="half" idx="4"/>
          </p:nvPr>
        </p:nvSpPr>
        <p:spPr/>
        <p:txBody>
          <a:bodyPr/>
          <a:lstStyle/>
          <a:p>
            <a:r>
              <a:t>1.定位内存泄漏：使用内存监控工具，定位内存泄漏的位置和原因。</a:t>
            </a:r>
          </a:p>
          <a:p>
            <a:r>
              <a:t>2.分析内存使用：分析应用程序的内存使用情况，找出潜在的内存管理问题。</a:t>
            </a:r>
          </a:p>
          <a:p>
            <a:r>
              <a:t>3.修复内存泄漏：修复代码中的内存泄漏问题，确保内存合理分配和释放。</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常见性能问题识别。</a:t>
            </a:r>
          </a:p>
        </p:txBody>
      </p:sp>
      <p:sp>
        <p:nvSpPr>
          <p:cNvPr id="3" name="Content Placeholder 2"/>
          <p:cNvSpPr>
            <a:spLocks noGrp="1"/>
          </p:cNvSpPr>
          <p:nvPr>
            <p:ph sz="half" idx="2"/>
          </p:nvPr>
        </p:nvSpPr>
        <p:spPr/>
        <p:txBody>
          <a:bodyPr/>
          <a:lstStyle/>
          <a:p>
            <a:r>
              <a:t>1.分析磁盘I/O：使用系统监控工具，分析磁盘I/O的活动情况，找出瓶颈所在。</a:t>
            </a:r>
          </a:p>
          <a:p>
            <a:r>
              <a:t>2.优化存储配置：调整存储设备的配置，如增加缓存或更改磁盘调度策略，以提高磁盘I/O性能。</a:t>
            </a:r>
          </a:p>
          <a:p>
            <a:r>
              <a:t>3.考虑存储升级：若现有存储设备无法满足需求，考虑升级到更高性能的存储设备。</a:t>
            </a:r>
          </a:p>
          <a:p/>
        </p:txBody>
      </p:sp>
      <p:sp>
        <p:nvSpPr>
          <p:cNvPr id="4" name="Text Placeholder 3"/>
          <p:cNvSpPr>
            <a:spLocks noGrp="1"/>
          </p:cNvSpPr>
          <p:nvPr>
            <p:ph type="body" idx="3"/>
          </p:nvPr>
        </p:nvSpPr>
        <p:spPr/>
        <p:txBody>
          <a:bodyPr/>
          <a:lstStyle/>
          <a:p>
            <a:r>
              <a:t>网络延迟和丢包</a:t>
            </a:r>
          </a:p>
        </p:txBody>
      </p:sp>
      <p:sp>
        <p:nvSpPr>
          <p:cNvPr id="5" name="Content Placeholder 4"/>
          <p:cNvSpPr>
            <a:spLocks noGrp="1"/>
          </p:cNvSpPr>
          <p:nvPr>
            <p:ph sz="half" idx="4"/>
          </p:nvPr>
        </p:nvSpPr>
        <p:spPr/>
        <p:txBody>
          <a:bodyPr/>
          <a:lstStyle/>
          <a:p>
            <a:r>
              <a:t>1.检查网络连接：确保网络设备之间的连接稳定，无松动或故障。</a:t>
            </a:r>
          </a:p>
          <a:p>
            <a:r>
              <a:t>2.分析网络数据：使用网络监控工具，分析网络数据流量和延迟情况，定位问题所在。</a:t>
            </a:r>
          </a:p>
          <a:p>
            <a:r>
              <a:t>3.优化网络配置：调整网络设备配置，如更改网络传输协议或增加网络设备带宽，以减少网络延迟和丢包。</a:t>
            </a:r>
          </a:p>
          <a:p/>
        </p:txBody>
      </p:sp>
      <p:sp>
        <p:nvSpPr>
          <p:cNvPr id="6" name="Text Placeholder 5"/>
          <p:cNvSpPr>
            <a:spLocks noGrp="1"/>
          </p:cNvSpPr>
          <p:nvPr>
            <p:ph type="body" idx="1"/>
          </p:nvPr>
        </p:nvSpPr>
        <p:spPr/>
        <p:txBody>
          <a:bodyPr/>
          <a:lstStyle/>
          <a:p>
            <a:r>
              <a:t>磁盘I/O瓶颈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常见性能问题识别。</a:t>
            </a:r>
          </a:p>
        </p:txBody>
      </p:sp>
      <p:sp>
        <p:nvSpPr>
          <p:cNvPr id="3" name="Text Placeholder 2"/>
          <p:cNvSpPr>
            <a:spLocks noGrp="1"/>
          </p:cNvSpPr>
          <p:nvPr>
            <p:ph type="body" idx="1"/>
          </p:nvPr>
        </p:nvSpPr>
        <p:spPr/>
        <p:txBody>
          <a:bodyPr/>
          <a:lstStyle/>
          <a:p>
            <a:r>
              <a:t>数据库性能问题</a:t>
            </a:r>
          </a:p>
        </p:txBody>
      </p:sp>
      <p:sp>
        <p:nvSpPr>
          <p:cNvPr id="4" name="Content Placeholder 3"/>
          <p:cNvSpPr>
            <a:spLocks noGrp="1"/>
          </p:cNvSpPr>
          <p:nvPr>
            <p:ph sz="half" idx="2"/>
          </p:nvPr>
        </p:nvSpPr>
        <p:spPr/>
        <p:txBody>
          <a:bodyPr/>
          <a:lstStyle/>
          <a:p>
            <a:r>
              <a:t>1.分析数据库查询：检查数据库查询语句，优化低效查询以提高性能。</a:t>
            </a:r>
          </a:p>
          <a:p>
            <a:r>
              <a:t>2.调整数据库配置：根据实际需求，调整数据库服务器的配置，如增加内存或调整索引策略，以提高数据库性能。</a:t>
            </a:r>
          </a:p>
          <a:p>
            <a:r>
              <a:t>3.考虑数据库扩展：若现有数据库服务器无法满足需求，考虑进行数据库扩展或升级到更高性能的数据库服务器。</a:t>
            </a:r>
          </a:p>
          <a:p/>
        </p:txBody>
      </p:sp>
      <p:sp>
        <p:nvSpPr>
          <p:cNvPr id="5" name="Text Placeholder 4"/>
          <p:cNvSpPr>
            <a:spLocks noGrp="1"/>
          </p:cNvSpPr>
          <p:nvPr>
            <p:ph type="body" idx="3"/>
          </p:nvPr>
        </p:nvSpPr>
        <p:spPr/>
        <p:txBody>
          <a:bodyPr/>
          <a:lstStyle/>
          <a:p>
            <a:r>
              <a:t>应用程序响应缓慢</a:t>
            </a:r>
          </a:p>
        </p:txBody>
      </p:sp>
      <p:sp>
        <p:nvSpPr>
          <p:cNvPr id="6" name="Content Placeholder 5"/>
          <p:cNvSpPr>
            <a:spLocks noGrp="1"/>
          </p:cNvSpPr>
          <p:nvPr>
            <p:ph sz="half" idx="4"/>
          </p:nvPr>
        </p:nvSpPr>
        <p:spPr/>
        <p:txBody>
          <a:bodyPr/>
          <a:lstStyle/>
          <a:p>
            <a:r>
              <a:t>1.检查应用程序代码：分析应用程序代码，找出可能导致响应缓慢的问题。</a:t>
            </a:r>
          </a:p>
          <a:p>
            <a:r>
              <a:t>2.优化应用程序性能：对于低效算法或数据处理过程，进行优化以提高应用程序性能。</a:t>
            </a:r>
          </a:p>
          <a:p>
            <a:r>
              <a:t>3.考虑负载均衡：若单个应用服务器无法满足需求，考虑使用负载均衡技术，将请求分发到多个服务器上以提高响应速度。</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性能调试工具介绍。</a:t>
            </a:r>
          </a:p>
        </p:txBody>
      </p:sp>
      <p:sp>
        <p:nvSpPr>
          <p:cNvPr id="3" name="Subtitle 2"/>
          <p:cNvSpPr>
            <a:spLocks noGrp="1"/>
          </p:cNvSpPr>
          <p:nvPr>
            <p:ph type="subTitle" idx="1"/>
          </p:nvPr>
        </p:nvSpPr>
        <p:spPr/>
        <p:txBody>
          <a:bodyPr/>
          <a:lstStyle/>
          <a:p>
            <a:r>
              <a:t>系统性能调试优化方案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性能调试工具介绍。</a:t>
            </a:r>
          </a:p>
        </p:txBody>
      </p:sp>
      <p:sp>
        <p:nvSpPr>
          <p:cNvPr id="3" name="Text Placeholder 2"/>
          <p:cNvSpPr>
            <a:spLocks noGrp="1"/>
          </p:cNvSpPr>
          <p:nvPr>
            <p:ph type="body" idx="1"/>
          </p:nvPr>
        </p:nvSpPr>
        <p:spPr/>
        <p:txBody>
          <a:bodyPr/>
          <a:lstStyle/>
          <a:p>
            <a:r>
              <a:t>性能监控工具</a:t>
            </a:r>
          </a:p>
        </p:txBody>
      </p:sp>
      <p:sp>
        <p:nvSpPr>
          <p:cNvPr id="4" name="Content Placeholder 3"/>
          <p:cNvSpPr>
            <a:spLocks noGrp="1"/>
          </p:cNvSpPr>
          <p:nvPr>
            <p:ph sz="half" idx="2"/>
          </p:nvPr>
        </p:nvSpPr>
        <p:spPr/>
        <p:txBody>
          <a:bodyPr/>
          <a:lstStyle/>
          <a:p>
            <a:r>
              <a:t>1.性能监控工具可以实时监控系统的各项性能指标，如CPU使用率、内存占用率、磁盘I/O等，帮助用户及时发现性能问题。</a:t>
            </a:r>
          </a:p>
          <a:p>
            <a:r>
              <a:t>2.常用的性能监控工具包括系统自带的监控工具、第三方工具以及云服务商提供的监控服务。</a:t>
            </a:r>
          </a:p>
          <a:p>
            <a:r>
              <a:t>3.在选择性能监控工具时，需要根据系统架构、监控需求以及预算等因素进行综合考虑。</a:t>
            </a:r>
          </a:p>
          <a:p/>
        </p:txBody>
      </p:sp>
      <p:sp>
        <p:nvSpPr>
          <p:cNvPr id="5" name="Text Placeholder 4"/>
          <p:cNvSpPr>
            <a:spLocks noGrp="1"/>
          </p:cNvSpPr>
          <p:nvPr>
            <p:ph type="body" idx="3"/>
          </p:nvPr>
        </p:nvSpPr>
        <p:spPr/>
        <p:txBody>
          <a:bodyPr/>
          <a:lstStyle/>
          <a:p>
            <a:r>
              <a:t>性能分析工具</a:t>
            </a:r>
          </a:p>
        </p:txBody>
      </p:sp>
      <p:sp>
        <p:nvSpPr>
          <p:cNvPr id="6" name="Content Placeholder 5"/>
          <p:cNvSpPr>
            <a:spLocks noGrp="1"/>
          </p:cNvSpPr>
          <p:nvPr>
            <p:ph sz="half" idx="4"/>
          </p:nvPr>
        </p:nvSpPr>
        <p:spPr/>
        <p:txBody>
          <a:bodyPr/>
          <a:lstStyle/>
          <a:p>
            <a:r>
              <a:t>1.性能分析工具可以帮助用户分析系统性能问题的原因，定位性能瓶颈，为优化系统性能提供依据。</a:t>
            </a:r>
          </a:p>
          <a:p>
            <a:r>
              <a:t>2.常用的性能分析工具包括剖面分析工具、跟踪分析工具以及调试分析工具等。</a:t>
            </a:r>
          </a:p>
          <a:p>
            <a:r>
              <a:t>3.在使用性能分析工具时，需要注意数据的准确性和可靠性，避免出现误判和漏判等情况。</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性能调试工具介绍。</a:t>
            </a:r>
          </a:p>
        </p:txBody>
      </p:sp>
      <p:sp>
        <p:nvSpPr>
          <p:cNvPr id="3" name="Text Placeholder 2"/>
          <p:cNvSpPr>
            <a:spLocks noGrp="1"/>
          </p:cNvSpPr>
          <p:nvPr>
            <p:ph type="body" idx="1"/>
          </p:nvPr>
        </p:nvSpPr>
        <p:spPr/>
        <p:txBody>
          <a:bodyPr/>
          <a:lstStyle/>
          <a:p>
            <a:r>
              <a:t>性能优化工具</a:t>
            </a:r>
          </a:p>
        </p:txBody>
      </p:sp>
      <p:sp>
        <p:nvSpPr>
          <p:cNvPr id="4" name="Content Placeholder 3"/>
          <p:cNvSpPr>
            <a:spLocks noGrp="1"/>
          </p:cNvSpPr>
          <p:nvPr>
            <p:ph sz="half" idx="2"/>
          </p:nvPr>
        </p:nvSpPr>
        <p:spPr/>
        <p:txBody>
          <a:bodyPr/>
          <a:lstStyle/>
          <a:p>
            <a:r>
              <a:t>1.性能优化工具可以帮助用户对系统进行优化，提高系统性能和响应速度。</a:t>
            </a:r>
          </a:p>
          <a:p>
            <a:r>
              <a:t>2.常用的性能优化工具包括缓存优化工具、数据库优化工具以及代码优化工具等。</a:t>
            </a:r>
          </a:p>
          <a:p>
            <a:r>
              <a:t>3.在使用性能优化工具时，需要根据具体情况进行选择和配置，避免出现过度优化或优化不足等问题。</a:t>
            </a:r>
          </a:p>
          <a:p/>
        </p:txBody>
      </p:sp>
      <p:sp>
        <p:nvSpPr>
          <p:cNvPr id="5" name="Text Placeholder 4"/>
          <p:cNvSpPr>
            <a:spLocks noGrp="1"/>
          </p:cNvSpPr>
          <p:nvPr>
            <p:ph type="body" idx="3"/>
          </p:nvPr>
        </p:nvSpPr>
        <p:spPr/>
        <p:txBody>
          <a:bodyPr/>
          <a:lstStyle/>
          <a:p>
            <a:r>
              <a:t>性能测试工具</a:t>
            </a:r>
          </a:p>
        </p:txBody>
      </p:sp>
      <p:sp>
        <p:nvSpPr>
          <p:cNvPr id="6" name="Content Placeholder 5"/>
          <p:cNvSpPr>
            <a:spLocks noGrp="1"/>
          </p:cNvSpPr>
          <p:nvPr>
            <p:ph sz="half" idx="4"/>
          </p:nvPr>
        </p:nvSpPr>
        <p:spPr/>
        <p:txBody>
          <a:bodyPr/>
          <a:lstStyle/>
          <a:p>
            <a:r>
              <a:t>1.性能测试工具可以模拟真实场景对系统进行测试，评估系统性能和稳定性。</a:t>
            </a:r>
          </a:p>
          <a:p>
            <a:r>
              <a:t>2.常用的性能测试工具包括负载测试工具、压力测试工具以及稳定性测试工具等。</a:t>
            </a:r>
          </a:p>
          <a:p>
            <a:r>
              <a:t>3.在使用性能测试工具时，需要设计合理的测试用例和测试场景，确保测试结果的准确性和可靠性。</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性能调试工具介绍。</a:t>
            </a:r>
          </a:p>
        </p:txBody>
      </p:sp>
      <p:sp>
        <p:nvSpPr>
          <p:cNvPr id="3" name="Text Placeholder 2"/>
          <p:cNvSpPr>
            <a:spLocks noGrp="1"/>
          </p:cNvSpPr>
          <p:nvPr>
            <p:ph type="body" idx="1"/>
          </p:nvPr>
        </p:nvSpPr>
        <p:spPr/>
        <p:txBody>
          <a:bodyPr/>
          <a:lstStyle/>
          <a:p>
            <a:r>
              <a:t>云性能管理工具</a:t>
            </a:r>
          </a:p>
        </p:txBody>
      </p:sp>
      <p:sp>
        <p:nvSpPr>
          <p:cNvPr id="4" name="Content Placeholder 3"/>
          <p:cNvSpPr>
            <a:spLocks noGrp="1"/>
          </p:cNvSpPr>
          <p:nvPr>
            <p:ph sz="half" idx="2"/>
          </p:nvPr>
        </p:nvSpPr>
        <p:spPr/>
        <p:txBody>
          <a:bodyPr/>
          <a:lstStyle/>
          <a:p>
            <a:r>
              <a:t>1.云性能管理工具可以帮助用户管理云服务的性能，提高云资源的利用率和成本效益。</a:t>
            </a:r>
          </a:p>
          <a:p>
            <a:r>
              <a:t>2.云性能管理工具可以实时监控云服务的各项性能指标，提供预警和报警功能。</a:t>
            </a:r>
          </a:p>
          <a:p>
            <a:r>
              <a:t>3.在选择云性能管理工具时，需要考虑云服务商提供的服务水平和数据安全性等因素。</a:t>
            </a:r>
          </a:p>
          <a:p/>
        </p:txBody>
      </p:sp>
      <p:sp>
        <p:nvSpPr>
          <p:cNvPr id="5" name="Text Placeholder 4"/>
          <p:cNvSpPr>
            <a:spLocks noGrp="1"/>
          </p:cNvSpPr>
          <p:nvPr>
            <p:ph type="body" idx="3"/>
          </p:nvPr>
        </p:nvSpPr>
        <p:spPr/>
        <p:txBody>
          <a:bodyPr/>
          <a:lstStyle/>
          <a:p>
            <a:r>
              <a:t>智能性能调优工具</a:t>
            </a:r>
          </a:p>
        </p:txBody>
      </p:sp>
      <p:sp>
        <p:nvSpPr>
          <p:cNvPr id="6" name="Content Placeholder 5"/>
          <p:cNvSpPr>
            <a:spLocks noGrp="1"/>
          </p:cNvSpPr>
          <p:nvPr>
            <p:ph sz="half" idx="4"/>
          </p:nvPr>
        </p:nvSpPr>
        <p:spPr/>
        <p:txBody>
          <a:bodyPr/>
          <a:lstStyle/>
          <a:p>
            <a:r>
              <a:t>1.智能性能调优工具可以利用人工智能和机器学习等技术对系统进行自动调优，提高系统性能和稳定性。</a:t>
            </a:r>
          </a:p>
          <a:p>
            <a:r>
              <a:t>2.智能性能调优工具可以根据系统负载和运行情况自动调整系统参数和配置，提高系统的自适应能力。</a:t>
            </a:r>
          </a:p>
          <a:p>
            <a:r>
              <a:t>3.在使用智能性能调优工具时，需要注意数据的准确性和可靠性，避免出现误判和漏判等情况。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https://d.book118.com/086041231054010035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系统性能现状分析。</vt:lpstr>
      <vt:lpstr> 系统性能现状分析。</vt:lpstr>
      <vt:lpstr> 系统性能现状分析。</vt:lpstr>
      <vt:lpstr> 系统性能现状分析。</vt:lpstr>
      <vt:lpstr> 性能调试目标设定。</vt:lpstr>
      <vt:lpstr> 性能调试目标设定。</vt:lpstr>
      <vt:lpstr> 性能调试目标设定。</vt:lpstr>
      <vt:lpstr> 常见性能问题识别。</vt:lpstr>
      <vt:lpstr> 常见性能问题识别。</vt:lpstr>
      <vt:lpstr> 常见性能问题识别。</vt:lpstr>
      <vt:lpstr> 常见性能问题识别。</vt:lpstr>
      <vt:lpstr> 性能调试工具介绍。</vt:lpstr>
      <vt:lpstr> 性能调试工具介绍。</vt:lpstr>
      <vt:lpstr> 性能调试工具介绍。</vt:lpstr>
      <vt:lpstr> 性能调试工具介绍。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2024-09-05T01:22:07.319</cp:lastPrinted>
  <dcterms:created xsi:type="dcterms:W3CDTF">2024-09-04T17:22:07Z</dcterms:created>
  <dcterms:modified xsi:type="dcterms:W3CDTF">2024-09-04T17:22:09Z</dcterms:modified>
</cp:coreProperties>
</file>