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32B4E-A8E8-47DD-B265-63685AF3C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3074E-CD4E-40FE-931A-56F3A349A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AF747-D45A-46E7-B3BC-CE355D402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55FD8-C758-4C9A-8573-6BC375B32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63BFAF-DEE5-4A31-9FEA-09B85267E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E53DF3-179E-43A7-8857-D26104EA3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CF35A6-56FB-4C1E-98D1-6D1C402F6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5EE89-D8D2-491A-A1F0-2BE73C17F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1BD21-12C1-4BF1-8245-1595DC666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34041-FB85-4E32-B44D-2E450AADE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2CC0D-C67B-479E-854C-0AECAAB50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41233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系统性金融风险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系统性金融风险定义与内涵
 风险形成机制与影响因素
 风险识别与度量方法
 风险的传递与扩散机制
 监管体系与监管政策
 危机管理与处置机制
 国际经验与比较
 中国实践与政策建议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系统性金融风险定义与内涵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系统性金融风险定义与内涵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1.系统性金融风险是指整个金融体系崩溃或严重失序的风险，而不仅仅是单个金融机构的问题。</a:t>
            </a:r>
          </a:p>
          <a:p>
            <a:r>
              <a:t>2.这种风险源于金融系统内部的相互关联和依赖性，以及金融系统与实体经济之间的紧密联系。</a:t>
            </a:r>
          </a:p>
          <a:p>
            <a:r>
              <a:t>3.系统性金融风险具有传染性和放大性，可能引发金融危机并对经济造成严重后果。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系统性金融风险的内涵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1.系统性金融风险包括金融机构的信用风险、市场风险、流动性风险等多种风险类型，这些风险在金融系统内相互交织、相互作用。</a:t>
            </a:r>
          </a:p>
          <a:p>
            <a:r>
              <a:t>2.系统性金融风险的来源包括金融机构的过度冒险行为、监管不足、信息不对称等多种因素。</a:t>
            </a:r>
          </a:p>
          <a:p>
            <a:r>
              <a:t>3.管理和防范系统性金融风险需要采取综合性的措施，包括加强监管、建立风险防范机制、提高金融机构的风险管理水平等。</a:t>
            </a:r>
          </a:p>
          <a:p>
            <a:r>
              <a:t>以上内容仅供参考，如有需要，建议您查阅相关文献或咨询专业人士。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系统性金融风险的定义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风险形成机制与影响因素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风险形成机制与影响因素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宏观经济波动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1.经济周期变化可能导致资产价格波动和金融机构信贷风险增加。2.政策调整和不确定性可能对金融市场产生冲击。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金融体系内在脆弱性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1.金融体系存在杠杆和期限错配等内在脆弱性。2.金融机构之间的关联性和复杂性可能导致风险传递和放大。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风险形成机制与影响因素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监管不足与失效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1.监管不足可能导致金融机构过度冒险和违规行为。2.监管失效可能导致风险积累和爆发。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信息不对称与道德风险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1.信息不对称可能导致金融机构的逆向选择和道德风险。2.道德风险可能导致金融机构过度冒险和忽视风险管理。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风险形成机制与影响因素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1.科技创新可能带来新的金融风险和挑战。2.金融科技的发展可能增加金融体系的复杂性和脆弱性。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国际金融风险传递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1.国际金融市场的波动和危机可能对国内金融体系产生影响。2.跨境资本流动和货币汇率风险可能对金融体系稳定性造成冲击。</a:t>
            </a:r>
          </a:p>
          <a:p>
            <a:r>
              <a:t>以上内容仅供参考，具体内容还需要结合实际情况进行进一步的研究和探讨。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科技创新与金融风险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风险识别与度量方法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风险识别与度量方法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1.系统性金融风险是指整个金融体系崩溃或严重失常的风险，因此风险识别和度量至关重要。</a:t>
            </a:r>
          </a:p>
          <a:p>
            <a:r>
              <a:t>2.风险识别和度量方法主要包括定性分析、定量分析以及两者相结合的方法。</a:t>
            </a:r>
          </a:p>
          <a:p>
            <a:r>
              <a:t>3.准确的风险识别和度量有助于预防和应对系统性金融风险，保障金融稳定。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定性分析方法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1.专家评估法：通过金融专家的经验和判断，对风险进行识别和评估。</a:t>
            </a:r>
          </a:p>
          <a:p>
            <a:r>
              <a:t>2.历史比较法：通过分析历史数据，对类似情况下的风险进行识别和评估。</a:t>
            </a:r>
          </a:p>
          <a:p>
            <a:r>
              <a:t>3.情景分析法：通过设想未来可能的情景，对可能出现的风险进行识别和评估。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风险识别与度量方法概述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风险识别与度量方法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定量分析方法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1.概率统计法：运用概率和统计理论，对风险进行量化和评估。</a:t>
            </a:r>
          </a:p>
          <a:p>
            <a:r>
              <a:t>2.风险价值法（VaR）：通过计算一定置信水平下的最大可能损失，对风险进行量化和评估。</a:t>
            </a:r>
          </a:p>
          <a:p>
            <a:r>
              <a:t>3.压力测试法：通过模拟极端市场情况，评估金融机构在极端情况下的风险承受能力。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定性与定量相结合的方法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1.模糊综合评价法：结合专家的模糊评价和金融数据，对风险进行综合评价。</a:t>
            </a:r>
          </a:p>
          <a:p>
            <a:r>
              <a:t>2.神经网络法：运用人工神经网络模型，对复杂金融数据进行处理和分析，以识别和评估风险。</a:t>
            </a:r>
          </a:p>
          <a:p>
            <a:r>
              <a:t>以上方法各具特点，应根据具体情况选择合适的风险识别和度量方法。同时，随着金融市场的不断发展和技术的不断进步，新的风险识别和度量方法也将不断涌现。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风险的传递与扩散机制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风险的传递与扩散机制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风险的传递机制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1.金融风险的传递路径主要包括金融机构之间的风险传染、金融市场风险传染以及金融机构与金融市场之间的风险传染。</a:t>
            </a:r>
          </a:p>
          <a:p>
            <a:r>
              <a:t>2.金融机构之间的风险传染主要通过信贷关系、支付清算系统、资产负债表等渠道进行。</a:t>
            </a:r>
          </a:p>
          <a:p>
            <a:r>
              <a:t>3.金融市场风险传染则主要通过投资者情绪、市场预期等渠道扩散，导致资产价格波动和流动性风险。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风险的扩散机制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1.系统性金融风险的扩散机制包括顺周期性、金融创新和监管套利等因素。</a:t>
            </a:r>
          </a:p>
          <a:p>
            <a:r>
              <a:t>2.顺周期性会导致金融系统在经济繁荣时期过度扩张，而在经济衰退时期收缩过度，从而放大金融风险。</a:t>
            </a:r>
          </a:p>
          <a:p>
            <a:r>
              <a:t>3.金融创新和监管套利则可能使得风险更加隐蔽和复杂，导致风险难以识别和监控。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风险的传递与扩散机制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网络结构与风险扩散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1.金融系统的网络结构对风险的扩散具有重要影响，节点的关联性和网络的复杂性都会影响风险的传递。</a:t>
            </a:r>
          </a:p>
          <a:p>
            <a:r>
              <a:t>2.通过分析网络结构，可以更好地理解风险的扩散路径和影响范围，为风险管理和监管提供依据。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系统性风险与金融稳定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1.系统性金融风险对金融稳定和经济发展构成威胁，需要采取有效的措施进行防范和化解。</a:t>
            </a:r>
          </a:p>
          <a:p>
            <a:r>
              <a:t>2.通过加强宏观审慎监管、建立风险预警机制、完善金融机构治理等措施，可以降低系统性金融风险的发生概率和影响程度。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https://d.book118.com/086041233054010035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系统性金融风险定义与内涵</vt:lpstr>
      <vt:lpstr> 系统性金融风险定义与内涵</vt:lpstr>
      <vt:lpstr> 风险形成机制与影响因素</vt:lpstr>
      <vt:lpstr> 风险形成机制与影响因素</vt:lpstr>
      <vt:lpstr> 风险形成机制与影响因素</vt:lpstr>
      <vt:lpstr> 风险形成机制与影响因素</vt:lpstr>
      <vt:lpstr> 风险识别与度量方法</vt:lpstr>
      <vt:lpstr> 风险识别与度量方法</vt:lpstr>
      <vt:lpstr> 风险识别与度量方法</vt:lpstr>
      <vt:lpstr> 风险的传递与扩散机制</vt:lpstr>
      <vt:lpstr> 风险的传递与扩散机制</vt:lpstr>
      <vt:lpstr> 风险的传递与扩散机制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2024-09-05T01:22:09.496</cp:lastPrinted>
  <dcterms:created xsi:type="dcterms:W3CDTF">2024-09-04T17:22:09Z</dcterms:created>
  <dcterms:modified xsi:type="dcterms:W3CDTF">2024-09-04T17:22:11Z</dcterms:modified>
</cp:coreProperties>
</file>