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CE668-9FC3-469B-92BD-A8AF28501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FC891-625A-41E8-AE99-968AED14B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5A3DE-9B61-463A-829E-B7400434C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28BA3-A711-4192-9439-672CC410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27417-5F47-410D-90F9-90599F55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0E4ED-B9DA-4E3C-9ACE-3AED5283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26B5C-00B6-4F93-A2FF-55EB28621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ADD98-4A52-44B1-9345-F71303088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41E4D-8706-42E5-BC7A-3BA43FA2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7627B-2FCF-48C6-932C-B5F1E7CBA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19773-575A-4B71-9FF7-4C3BC914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4410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电信设备验收标准指南书册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电信设备验收文档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电信设备验收标准更新与维护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为确保电信设备的性能和质量满足预期要求，制定了一套验收标准。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随着电信行业的快速发展，各种新型电信设备不断涌现，为了规范市场和保障用户权益，需要制定统一的验收标准。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45" r="26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21" r="27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30" r="35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对于不同设备和场景，可以根据实际情况对标准进行适当调整。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本指南书册适用于所有类型的电信设备，包括但不限于交换机、路由器、基站、终端设备等。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电信设备验收基本要求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设备应具备稳定的性能，满足长时间运行和高负载工作的需求。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设备应具备良好的兼容性，能够与其他系统或设备进行有效的互联互通。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设备兼容性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设备应具备可扩展性，以满足未来业务发展和技术升级的需求。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设备可扩展性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设备的外观应保持整洁，无明显划痕、污渍和破损。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设备外观整洁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设备的标识和标签应清晰可见，易于识别和阅读。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设备标识清晰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设备的安装应符合相关规范和标准，确保安全可靠。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设备外观要求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设备应具备必要的安全防护措施，如防雷、防静电等。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83" r="10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设备应提供数据加密和保护功能，确保数据传输和存储的安全性。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设备的操作应符合安全规范，避免因误操作导致安全事故。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设备安全性要求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电信设备验收测试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确保测试场地具备符合设备要求的电源、接地、防雷等基础设施，以及足够的空间和安全防护措施。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测试场地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准备齐全的测试设备和工具，包括测试仪表、测试线缆、连接器等，确保其准确性和可靠性。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确保测试环境符合设备运行要求，包括温度、湿度、气压等环境参数，以及防尘、防震等防护措施。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环境条件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测试环境准备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根据设备的技术规格和验收标准，制定详细的测试方法，包括功能测试、性能测试、兼容性测试等。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制定合理的测试流程，确保测试的顺利进行，包括测试前的准备、测试过程控制、测试结果记录等环节。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测试用例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设计完整的测试用例，覆盖设备的各项功能和性能指标，确保设备的全面验收。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问题定位与整改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针对测试中发现的问题，进行准确定位和分析，提出整改建议，并监督整改措施的落实。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根据测试结果分析，给出明确的验收结论，判断设备是否符合验收标准，并出具相应的验收报告。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对测试过程中收集的数据进行整理、分析和比对，评估设备的性能和功能是否符合验收标准。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测试结果判定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https://d.book118.com/086044100223010051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2024-09-17T21:32:16.260</cp:lastPrinted>
  <dcterms:created xsi:type="dcterms:W3CDTF">2024-09-17T13:32:16Z</dcterms:created>
  <dcterms:modified xsi:type="dcterms:W3CDTF">2024-09-17T13:32:18Z</dcterms:modified>
</cp:coreProperties>
</file>