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2E431F-9857-408B-846D-7733C3DCB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050E2D-8AA0-4B56-8B37-1AB309671F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620450-F42F-42C6-BE9C-8AEEDAB43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7DF347-B0F7-4EEE-81BA-73933E1E34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97520D-06B1-4CC8-8F56-EB60509DB4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EAAA0A-33F5-4A5B-9FA3-82F0817ADB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BC3418-58DF-4355-9A85-EDBF1B50E1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1DF860-A60E-45F0-A50D-3B34004210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244DFD-39CE-4865-9A3A-DBE7938D8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E7674-7273-440B-806A-6B4915E31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B2428-2B3D-4BFD-8E98-99573B52F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044105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安全装置制度</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安全装置制度概述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安全装置的类型与选择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安全装置的安装与使用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安全装置制度的管理与监督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安全装置制度的发展趋势与展望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安全装置制度概述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555" b="95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安全装置是一种用于预防事故发生或减轻事故后果的设备或系统，旨在保护人员和财产安全。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安全装置在工业生产、交通运输、建筑等领域中发挥着至关重要的作用，能够有效地减少事故发生的概率和减轻事故的后果。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安全装置的定义与作用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安全装置作用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安全装置定义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提高生产效率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安全装置能够保障生产的顺利进行，避免因事故导致的生产中断和损失。</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保障人员安全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安全装置能够减少工人暴露于危险环境中的风险，降低事故发生时对人员的伤害程度。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保障财产安全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通过降低事故发生的可能性，安全装置能够减少财产损失，降低生产成本。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安全装置的重要性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安全装置的起源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安全装置的历史可以追溯到工业革命时期，当时人们开始意识到工业生产中的安全问题并开始采取措施预防事故发生。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安全装置的发展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随着科技的不断进步，安全装置的设计和制造技术也在不断改进和完善，以适应各种复杂和危险的环境。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未来发展方向</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未来，随着人工智能、物联网等技术的不断发展，安全装置将更加智能化、自动化，能够更好地保障人员和财产的安全。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安全装置的历史与发展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安全装置的类型与选择</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机械安全装置是利用机械方式来防止危险发生或减少危险影响的装置。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常见的机械安全装置包括安全阀、安全离合器、安全门、安全栏等，它们通过限制能量释放、控制操作顺序或隔离危险区域等方式来提高设备或系统的安全性。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机械安全装置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https://d.book118.com/086044105203010102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2024-09-27T16:48:30.482</cp:lastPrinted>
  <dcterms:created xsi:type="dcterms:W3CDTF">2024-09-27T08:48:30Z</dcterms:created>
  <dcterms:modified xsi:type="dcterms:W3CDTF">2024-09-27T08:48:32Z</dcterms:modified>
</cp:coreProperties>
</file>