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733CD-A44B-485B-8AAE-85D790CB7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1860F-22ED-48B2-AEA4-3F1172873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DF1E5-99E2-498F-8C96-8EF51FD04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619C9-4D43-47A2-A5F7-C4975362D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10CEF4-335B-4FB4-AF2B-2631FD466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E54F48-80CF-4E9F-9290-1F622E344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F4D762-B08C-43F9-8AEA-FFA18A231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3A78C-52A5-457A-9CC3-65B5AD02D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C7A00-4F91-4F5B-B743-C97578A37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0B262-300E-48F1-B80A-11AF9B585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1AB69-75E5-4936-99F0-002EB7B78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45100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经济周期波动风险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经济周期波动概述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识别与评估经济周期波动风险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应对经济周期波动风险策略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企业如何适应经济周期波动风险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860" r="3186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9167" r="29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分析经济周期波动的原因和机制，加深对经济周期的理解。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探讨经济周期波动对企业经营、投资决策的影响，提高风险应对能力。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为政策制定者和市场参与者提供有关经济周期波动的参考信息，促进经济平稳发展。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介绍经济周期的基本概念、类型和特征。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探讨经济周期波动对企业经营和投资决策的影响。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分析经济周期波动的原因，包括内部因素和外部冲击。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提出应对经济周期波动的策略和建议。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经济周期波动概述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经济周期定义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周期是指总体经济活动的扩张和收缩交替反复出现的过程，也称经济波动。每一个经济周期都可以分为上升和下降两个阶段。上升阶段也称为繁荣，最高点称为顶峰。然而，顶峰也是经济由盛转衰的转折点，此后经济就进入下降阶段，即衰退。衰退严重则经济进入萧条，衰退的最低点称为谷底。当然，谷底也是经济由衰转盛的一个转折点，此后经济进入上升阶段。如此循环往复，永不停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经济周期特点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经济周期不可避免，各种因素导致经济波动；不同国家或地区经济周期不同步；经济周期长度不固定。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经济周期定义及特点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14" r="307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3" r="30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641" r="366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内在因素如消费、投资、政府购买和净出口的变化；外在因素如技术进步、政策变动、自然灾害等。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政策因素如财政政策、货币政策；市场因素如供需关系、价格水平；国际因素如国际贸易、国际金融市场等。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波动原因及影响因素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大萧条（1929-1933年）。这是美国历史上最严重的经济衰退之一，也是世界范围内的一次重大经济危机。该危机导致了全球范围内的工业生产大幅下降、失业率飙升以及国际贸易严重受阻。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石油危机（1973-1974年）。由于第四次中东战争爆发，石油输出国组织（OPEC）对支持以色列的国家实施石油禁运，导致全球石油供应短缺和油价暴涨。这场危机对全球经济造成了严重冲击，尤其是工业国家。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金融危机（1997-1998年）。这场危机始于泰国，并迅速蔓延至亚洲其他国家，如印度尼西亚、韩国和马来西亚等。危机的主要原因是这些国家的货币贬值、外债负担沉重以及经济结构问题。该危机导致了亚洲许多国家的经济增长放缓、失业率上升以及社会不稳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典型经济周期波动案例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识别与评估经济周期波动风险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宏观经济指标分析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通过监测和分析一系列宏观经济指标（如GDP增长率、通货膨胀率、失业率等）的变化趋势，以及它们之间的相互作用关系，来识别经济周期波动风险的迹象。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行业与市场调研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深入了解不同行业和市场的运行状况，关注行业供需变化、市场竞争态势、政策调整等因素，以便及时发现潜在的经济周期波动风险。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专家咨询与意见征集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借助经济学家的专业知识和经验，通过专家咨询、研讨会等方式，收集和分析专家对经济周期波动风险的看法和预测。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先行指标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利用一系列具有预测作用的先行指标（如制造业采购经理指数、消费者信心指数等），构建经济周期波动风险评估模型，以量化评估未来一段时间内经济周期波动风险的大小。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189" r="19189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通过分析一致指标（如工业生产、就业、个人收入等）的变化情况，判断当前经济周期所处的阶段，进而评估经济周期波动风险对各行业和市场的影响程度。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滞后指标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利用滞后指标（如失业率、企业破产数等）对经济周期波动风险的后果进行评估，以便及时采取应对措施。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风险评估指标与模型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https://d.book118.com/086045100155010050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2024-09-16T02:51:30.489</cp:lastPrinted>
  <dcterms:created xsi:type="dcterms:W3CDTF">2024-09-15T18:51:30Z</dcterms:created>
  <dcterms:modified xsi:type="dcterms:W3CDTF">2024-09-15T18:51:32Z</dcterms:modified>
</cp:coreProperties>
</file>