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46CA32-B41C-44C5-9CC7-69BC55B26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0909C5-B2F2-459E-870A-3069B65D7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B464BC-6FC6-4E5F-8BED-4952A4A4F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997E01-476A-4CFA-A71D-FCF59990F4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808E0D-5C48-4114-9E2A-6F003C42BE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71E0C0-D590-42C1-9786-F82EA24E14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D9A932-0E15-4537-A59A-F70CAC0B8F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05C946-B92A-43B4-9DEC-56085DBD45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FD060C-12B5-4C87-8F4E-D346D02789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351B13-BE5D-49A6-A0EC-CA132745EB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0FB87B-1E02-44B1-BB57-9F14AC663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05215420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Voc废气治理工程技术方案中的废气处理成本控制和节能技术研究与应用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Voc废气治理工程概述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废气处理成本控制研究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节能技术研究与应用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Voc废气治理工程实施方案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Voc废气治理工程概述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68" r="316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819" r="2981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Voc废气主要来源于工业生产过程中产生的各种有机废气，如化工、印刷、家具制造等行业。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来源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Voc废气对环境和人体健康造成严重危害，如空气污染、臭氧层破坏、温室效应等。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危害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Voc废气的来源与危害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环境保护</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人体健康</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工业发展</a:t>
            </a:r>
          </a:p>
        </p:txBody>
      </p:sp>
      <p:pic>
        <p:nvPicPr>
          <p:cNvPr id="5" name="Picture 5"/>
          <p:cNvPicPr>
            <a:picLocks noChangeAspect="1"/>
          </p:cNvPicPr>
          <p:nvPr/>
        </p:nvPicPr>
        <p:blipFill>
          <a:blip r:embed="rId2"/>
          <a:srcRect t="12518" b="12518"/>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855" r="1855"/>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Voc废气治理的重要性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有效的Voc废气治理可以减少空气污染，保护环境，维护生态平衡。</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降低Voc废气的排放可以减少对人体的危害，保障公众健康。</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合理的Voc废气治理措施有利于推动工业的可持续发展，提升企业形象和竞争力。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发展趋势</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Voc废气治理技术现状与发展趋势</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随着环保要求的提高和技术的不断进步，Voc废气治理技术将朝着高效、低成本、节能环保的方向发展。新型的治理技术如光催化、等离子体技术等将得到更广泛的应用。</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目前，Voc废气治理技术主要包括吸附法、吸收法、催化燃烧法等。这些技术在实际应用中取得了一定的效果，但仍存在一定的局限性。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废气处理成本控制研究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设备购置成本</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运营维护成本</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废弃物处理成本</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事故处理成本</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废气处理成本构成分析</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包括废气处理设备的采购、运输、安装等费用。</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包括设备运行所需的水、电、化学药剂等消耗品的费用，以及日常维护、检修等人工费用。</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指因废气处理设备故障或操作失误导致的事故处理费用。</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指处理废气处理过程中产生的固体废物和废水等废弃物的费用。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优化废气处理工艺</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设备升级改造</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加强设备维护管理</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提高资源利用效率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降低废气处理成本的途径与方法</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对现有废气处理设备进行升级改造，提高设备性能和效率，降低能耗和维护成本。</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通过改进或优化废气处理工艺，提高处理效率，降低能耗和物耗，从而降低处理成本。</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通过合理利用和处理废气中的有用物质，变废为宝，提高资源利用效率，降低处理成本。</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建立完善的设备维护管理制度，定期进行设备检查和维护，延长设备使用寿命，减少维修成本。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经济效益评估</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生态效益评估</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社会效益评估</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综合效益评估</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废气处理成本效益评估</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通过对比废气处理前后的污染物减排量和环境改善效益，计算废气处理的直接经济效益。</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通过对比废气处理前后的污染物减排量和环境改善效益，计算废气处理的直接经济效益。</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通过对比废气处理前后的污染物减排量和环境改善效益，计算废气处理的直接经济效益。</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通过对比废气处理前后的污染物减排量和环境改善效益，计算废气处理的直接经济效益。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节能技术研究与应用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https://d.book118.com/086052154205010050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2024-09-16T04:40:46.058</cp:lastPrinted>
  <dcterms:created xsi:type="dcterms:W3CDTF">2024-09-15T20:40:46Z</dcterms:created>
  <dcterms:modified xsi:type="dcterms:W3CDTF">2024-09-15T20:40:47Z</dcterms:modified>
</cp:coreProperties>
</file>