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D7BC1-1A52-4E85-8A71-FA933A96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1C6AC-8108-4D0F-9FBD-7B57223EC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6E60C-07AC-44ED-9435-9C3D1583E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33D44-CFC4-40A3-BFBD-3F12AF54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DAE15-B044-43B6-A1EA-D4AE5485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A8AAA-1476-4AEB-A7F4-A9C073770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1456B-9D31-4FB2-AE4B-9F11F664F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E438C-9CA2-4BE5-A1DE-6FA3956E1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8504B-A508-4805-BFB2-BB9DBB94B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8DCD0-492D-4932-9CA8-5332A740B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37BB8-C6ED-47B7-BDDD-A602FC496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52214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单证操作与缮制部分课件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单证缮制流程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单证缮制技巧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单证缮制实例分析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单证缮制中的风险与防范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单证基础知识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单证是国际贸易中使用的各种文件的统称，用于证明交易各方的权利和义务。根据用途和性质，单证可分为不同类型。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是国际贸易中使用的各种文件的统称，包括商业发票、装箱单、提单、保险单、产地证明书等。这些文件用于证明交易各方的权利和义务，保障交易的顺利进行。根据用途和性质，单证可分为基本单证、附属单证、清关单证、货运单证等不同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单证缮制应遵循准确、完整、及时、简明等基本要求，以确保交易的顺利进行。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证缮制是国际贸易流程中的重要环节，其基本要求包括准确、完整、及时和简明等。准确是指单证信息应真实、无误，符合实际交易情况；完整是指单证应包含所有必要的要素和信息，无遗漏；及时是指单证的缮制和传递应迅速，以满足交易各方的需求；简明是指单证内容应简洁明了，易于理解和操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单证缮制的基本要求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单证缮制中常见的问题包括信息错误、遗漏、格式不规范等，解决方案包括仔细核对信息、加强内部沟通、遵循统一格式等。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证缮制过程中，经常会出现一些问题，如信息错误、遗漏、格式不规范等。这些问题可能导致交易受阻或产生纠纷。为了解决这些问题，可以采取以下措施：首先，仔细核对单证信息，确保准确无误；其次，加强内部沟通，确保信息传递顺畅；最后，遵循统一的缮制格式和标准，提高单证的规范性和易读性。通过这些措施，可以有效地减少单证缮制中的问题，提高交易的效率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单证缮制中的常见问题及解决方案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单证缮制流程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单证缮制的步骤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核对信息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审核单证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核对所有信息，确保没有遗漏或错误。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仔细审核单证，确保所有信息准确无误。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填写单证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盖章和签字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收集所有必要的文件和信息，确保单证缮制的准确性。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根据收集的信息和资料，准确填写单证。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在完成单证缮制后，进行盖章和签字确认。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注意语言规范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保持清晰整洁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单证缮制中的注意事项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31" r="128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使用规范的语言，避免出现歧义或误解。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确保单证上的信息清晰易读，避免涂改或模糊。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遵守相关法律法规，确保单证合法有效。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对于涉及商业机密的单证，应注意保密措施。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单证缮制的质量控制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制定标准的单证缮制流程，确保每一步都有明确的操作规范。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定期对员工进行培训，提高他们的专业知识和技能。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对完成的单证进行质量检查，确保符合要求和标准。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根据反馈和经验，不断优化和改进单证缮制的流程和质量。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制定标准流程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https://d.book118.com/086052214110010031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2024-08-29T22:00:47.013</cp:lastPrinted>
  <dcterms:created xsi:type="dcterms:W3CDTF">2024-08-29T14:00:47Z</dcterms:created>
  <dcterms:modified xsi:type="dcterms:W3CDTF">2024-08-29T14:00:49Z</dcterms:modified>
</cp:coreProperties>
</file>