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020F1-0CBB-4EF1-BC17-88A10026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6EFFD-7E2D-4EF6-AC72-9A61EE3E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B640F-1541-4701-9B3D-6EBDC34D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5A002-5B17-4AAA-A5AA-A54868D2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FCC0D-E7BE-4425-BF10-17217507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0D12B-FA87-4DA6-A94C-B2AB0188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789A2-FEFE-4A0B-8C47-25930BEF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EDCCC-4C0D-4706-8317-EC8FF76C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E0EFD-D1BB-4756-997A-17D4CF2C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5FDBC-567B-4C75-9F47-24963372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9F85C-FB59-4B0A-892C-7EF5390D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5313014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高温作业安全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高温季节个人防护用品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高温季节安全检查与评估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高温季节可能导致中暑、热射病等严重疾病，威胁员工生命安全。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500" b="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高温可能引发设备故障、生产事故等，影响企业正常运营。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企业有责任遵守相关法律法规，确保员工在高温季节的安全。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高温季节安全的重要性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长时间暴露在高温环境中可能导致中暑、热射病等。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125" r="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高温作业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高温可能导致设备过热、运转异常，引发生产事故。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高温可能影响员工情绪，增加工作压力和事故风险。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高温季节安全风险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提供防暑降温物品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高温季节安全防护措施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099" b="70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446" r="844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尽量避开高温时段进行户外作业，合理安排工作时间。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如防晒霜、帽子、清凉饮料等，降低员工中暑风险。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制定高温应急预案，及时处理中暑等紧急情况。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加强员工高温安全培训和教育，提高员工安全意识。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高温作业安全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高温作业是指在生产劳动过程中，工作地点具有生产性热源，当室外温度达到本地区夏季通风室外温度限值时，其工作地点气温高于室外气温2℃或2℃以上的作业。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高温作业按气象条件可分为露天作业、室内作业、地下室作业；按工艺过程可分为热工过程、机械过程；按人体操作形式可分为流水线作业、固定位置作业、移动式作业。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高温作业的定义和分类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高温作业环境下，人体产热量增加，散热量不足，导致体温调节中枢功能障碍，出现头晕、恶心、呕吐、心悸、乏力等症状，严重时甚至可能导致热射病。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高温环境下，人体消化酶活性降低，消化功能减退，容易引发腹泻、胃痛等消化系统问题。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高温作业人员容易出现注意力不集中、反应迟钝、动作协调性下降等情况，影响工作效率和操作准确性。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高温环境下，人体水分蒸发加快，血液浓缩，加重心脏负担，容易引发高血压、心肌梗塞等心血管疾病。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高温作业的危害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尽量避免在一天中最热的时间进行露天作业，可采取“做两头、歇中间”的方法或轮换作业的方式。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强化通风措施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提供清凉饮料和防暑药品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保护特殊人群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在密闭的高温作业场所应安装通风设备，加强通风换气，降低工作场所温度。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配备足够的清凉饮料和防暑药品，及时补充水分和盐分。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对于年老体弱、孕妇、身体虚弱的人来说，应尽量避免在高温天气下从事户外活动或露天作业。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高温作业的安全防护措施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高温季节个人防护用品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防护服是高温季节作业必备的防护装备，能够有效地减少热辐射和热传导对人体的影响。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防护服通常采用阻燃、隔热性能好的材料制成，如石棉、玻璃纤维等，能够有效地阻止高温物体的热量传递到人体身上。同时，防护服的设计应符合人体工学，方便穿脱和活动，且具有良好的透气性和散热性能。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https://d.book118.com/086053130140010044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2024-09-13T00:51:15.209</cp:lastPrinted>
  <dcterms:created xsi:type="dcterms:W3CDTF">2024-09-12T16:51:15Z</dcterms:created>
  <dcterms:modified xsi:type="dcterms:W3CDTF">2024-09-12T16:51:17Z</dcterms:modified>
</cp:coreProperties>
</file>