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2A213DB-BAE9-4F0F-B3B9-5F3238C634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3804DA7-20D6-434B-9405-8305F1B7ED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7E19790-BFCA-4841-8146-34BB83D3D9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4B2F06A-8F63-4684-B0BA-F09D4A1C667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F5345FD-49CF-4595-B479-C3E21DB34D5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1ABAF98-0188-44C0-8EA3-858905E042C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46CFBF1-7073-4F89-98E6-6CDFC94E486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FB486EE-C9E0-4634-88A9-E070B656D3D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BDE5D52-2F7A-4634-A892-82409BF56B1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9B4AC9F-F1DC-40AC-8174-74F6C2094D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F06C6B-3FCB-4198-862F-F487DCCA2D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86054005121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0273" y="1178092"/>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食品安全管理体系的监测与追踪体系建设</a:t>
            </a:r>
          </a:p>
        </p:txBody>
      </p:sp>
      <p:sp>
        <p:nvSpPr>
          <p:cNvPr id="3" name="TextBox 3"/>
          <p:cNvSpPr txBox="1"/>
          <p:nvPr/>
        </p:nvSpPr>
        <p:spPr>
          <a:xfrm>
            <a:off x="590273" y="4923826"/>
            <a:ext cx="234850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汇报人：XX</a:t>
            </a:r>
          </a:p>
        </p:txBody>
      </p:sp>
      <p:sp>
        <p:nvSpPr>
          <p:cNvPr id="4" name="TextBox 4"/>
          <p:cNvSpPr txBox="1"/>
          <p:nvPr/>
        </p:nvSpPr>
        <p:spPr>
          <a:xfrm>
            <a:off x="590273" y="5423697"/>
            <a:ext cx="3212609"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食品安全管理体系概述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监测与追踪体系建设的必要性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监测与追踪体系建设的原则和目标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监测与追踪体系建设的关键环节</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监测与追踪体系建设的具体措施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监测与追踪体系建设的挑战与对策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01</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4556" b="2455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保障食品安全</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建立食品安全管理体系的监测与追踪体系，可以及时发现和处理食品安全问题，保障消费者的健康和权益。</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应对挑战</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随着食品生产、加工、流通等环节的日益复杂，食品安全问题也呈现出多样性和复杂性，需要更加完善的监测与追踪体系来应对挑战。</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提升企业竞争力</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通过建立食品安全管理体系的监测与追踪体系，企业可以提升自身的管理水平和产品质量，增强市场竞争力。</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监测与追踪体系的构成</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包括食品安全监测网络、食品安全信息追溯系统、食品安全风险评估等组成部分。</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监测与追踪体系的实施情况</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包括监测网络覆盖情况、信息追溯系统建设情况、风险评估结果等。</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监测与追踪体系的成效</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包括食品安全问题发现率、问题处理效率、消费者满意度等方面的评估结果。</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未来改进方向</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包括监测与追踪体系存在的不足之处、未来改进的方向和措施等。</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02</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食品安全管理体系概述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9060" b="906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指为确保食品在生产、加工、运输、储存和销售等各环节中的安全性，预防和控制食品安全风险而建立的一套系统性、科学性的管理方法。</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作为食品安全管理体系的重要组成部分，通过对食品生产、流通等环节的实时监测和数据追踪，确保食品安全和质量可控。</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食品安全管理体系的定义</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监测与追踪体系</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食品安全管理体系</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保障公众健康</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建立完善的食品安全管理体系，可以从源头上控制食品中的有害物质和病原体，降低食源性疾病的发生率，保障公众身体健康。</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维护消费者权益</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通过食品安全管理体系的监测和追踪，消费者可以更加透明地了解食品的生产和加工过程，确保购买到安全、优质的食品，维护自身权益。</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促进食品产业可持续发展</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实施食品安全管理体系有助于提升食品企业的整体管理水平和市场竞争力，推动食品产业向更加安全、绿色、可持续的方向发展。</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食品安全管理体系的重要性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国际上已经建立了较为完善的食品安全管理体系，如ISO22000、HACCP等国际标准，为各国提供了食品安全管理的通用框架和指导原则。同时，发达国家在食品安全监测技术、风险评估和预警机制等方面也取得了显著进展。</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国际现状</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我国已经初步建立了以《食品安全法》为核心的食品安全法律法规体系，并实施了多项食品安全监管措施。然而，在实际操作中仍存在一些问题，如监管力量不足、监测技术落后、企业自律意识不强等，导致食品安全事件时有发生。因此，加强食品安全管理体系的监测与追踪体系建设显得尤为重要。</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国内现状</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国内外食品安全管理体系的现状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03</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监测与追踪体系建设的必要性</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预防食品安全事故</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通过监测和追踪体系，可以及时发现潜在的食品安全风险，采取预防措施，避免食品安全事故的发生。</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追溯食品安全问题</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当食品安全问题发生时，监测和追踪体系可以迅速定位问题源头，追溯问题产品的流向，及时召回和处理，保障消费者健康。</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保障食品安全的需要</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9313" r="29313"/>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提升产品质量水平</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通过监测和追踪体系，企业可以全面了解产品质量状况，及时发现和改进生产过程中的问题，提高产品质量水平。</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增强消费者信心</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公开透明的监测和追踪体系可以让消费者更加信任企业的产品，提高企业形象和品牌价值。</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提高食品质量的需要</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监测和追踪体系的建设可以促进企业加强质量安全管理，推动食品产业向高质量、高标准的方向发展。</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推动产业转型升级</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在国际食品贸易中，具备完善的监测和追踪体系可以提高我国食品产业的国际竞争力，促进出口贸易的发展。</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提高国际竞争力</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促进食品产业发展的需要</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04</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监测与追踪体系建设的原则和目标</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5000" r="5000"/>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体系建设必须基于科学的方法和理论，确保监测和追踪结果的准确性和可靠性。</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科学性原则</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实用性原则</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预防性原则</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透明性原则</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体系建设应结合实际，注重实用性和可操作性，便于实施和推广。</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体系建设应注重预防，通过监测和追踪及时发现潜在问题，防止食品安全事件的发生。</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体系建设应公开透明，让消费者了解食品生产、流通等各环节的安全状况。</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建设原则</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1800" r="21800"/>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通过监测和追踪体系建设，实现对食品从生产到消费全程的监控，确保食品安全。</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实现全程监控</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通过实时监测和数据分析，提高对食品安全问题的预警能力，及时发现并处理潜在风险。</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提高预警能力</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通过建立完善的追溯体系，实现对问题食品的快速溯源和精准召回，保障消费者权益。</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加强溯源管理</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通过信息化手段，实现食品安全信息的共享和交流，提高监管效率和透明度。</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促进信息共享</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建设目标</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https://d.book118.com/086054005121010040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2024-09-06T22:38:48.892</cp:lastPrinted>
  <dcterms:created xsi:type="dcterms:W3CDTF">2024-09-06T14:38:48Z</dcterms:created>
  <dcterms:modified xsi:type="dcterms:W3CDTF">2024-09-06T14:38:51Z</dcterms:modified>
</cp:coreProperties>
</file>