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ECB14-F902-4D63-BEC8-B33374233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A00C5-3ECF-460A-A89A-781022E1E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D57A5-8242-4B74-8CA9-448028C5E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9A1DE-913F-4B38-987A-A65FD462E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4ABFBB-9778-45FF-B955-A054877DE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7D2539-F7CE-440E-9970-4B9B259B9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882BA-DCBB-456C-94C9-6E51F619C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AF33A-F0FE-49A7-9FCD-30EB24E60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47EF2-EA2B-4568-8BF8-924D206A4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B5CED-F14D-440C-8D78-46F93D324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59F73-FAA4-41C6-9C09-DF03E9136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551411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人力三轮车项目经营分析报告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人力三轮车管理策略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人力三轮车是一种依靠人力驱动的交通工具，主要用于短途运输和载客。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行业历史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544" b="754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人力三轮车作为一种传统的交通工具，在我国有着悠久的历史。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目前，人力三轮车在城市交通中仍占有一席之地，特别是在一些中小城市和乡村地区。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人力三轮车行业概述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14" b="19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随着城市交通拥堵和环保问题的日益严重，人力三轮车作为一种绿色、低碳的出行方式，受到了越来越多人的关注。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本项目旨在通过对人力三轮车的经营和管理进行改进，提高其运营效率和服务质量，满足市民出行需求，同时促进城市交通的可持续发展。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本项目的目标客户主要是城市居民、游客等需要短途出行的人群。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根据调查数据显示，我国人力三轮车市场规模逐年增长，未来仍有较大的发展空间。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随着城市化进程的加速和人们环保意识的提高，人力三轮车作为一种便捷、绿色的出行方式，市场需求逐渐增加。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目前，市场上的人力三轮车项目主要包括个体经营和公司经营两种形式，竞争对手众多。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本项目将通过提供优质的服务、合理的价格和创新的营销手段来吸引客户，提高市场份额。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本项目注重品牌建设和服务质量提升，通过专业化的管理和规范化的运营，打造具有竞争力的人力三轮车项目。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项目投入运营的人力三轮车总数为500辆。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人力三轮车总数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主要分布在城市中心的商业区、旅游景区、交通枢纽等区域，其中商业区占比40%，旅游景区占比30%，交通枢纽占比20%，其他区域占比10%。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分布区域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人力三轮车数量及分布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运营时间与路线规划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运营时间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每天早上7点至晚上10点，根据客流量情况进行适当调整。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路线规划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根据城市交通状况和乘客需求，制定合理的路线规划，包括固定线路和临时线路。同时，针对旅游景区和商业区等热点区域，增设专线服务。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采用问卷调查和线上评价相结合的方式，收集乘客对人力三轮车服务的满意度信息。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根据最近一次的调查数据显示，乘客对人力三轮车的整体满意度为85%，其中服务态度、车辆舒适度和安全性等方面得分较高。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乘客满意度调查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收益状况分析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主要包括乘客支付的乘车费用和广告合作收入两部分。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收益来源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根据最近一年的财务数据显示，人力三轮车项目实现盈利，收益稳步增长。其中，乘车费用收入占比70%，广告合作收入占比30%。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收益状况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人力三轮车管理策略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选择品质可靠、适应性强的人力三轮车，确保车辆性能满足运营需求。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车辆采购与选型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建立定期维护和保养制度，确保车辆始终处于良好状态，提高车辆使用寿命。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车辆维护与保养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根据运营需求和路况信息，合理调度和分配车辆，提高车辆使用效率。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车辆调度与分配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车辆管理策略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选拔具备良好身体素质和职业道德的驾驶员，确保服务质量和安全。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驾驶员选拔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制定全面的培训计划，包括驾驶技能、交通规则、客户服务等方面，采用理论与实践相结合的方式进行培训。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定期对驾驶员进行培训效果评估，针对不足之处进行改进和完善。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驾驶员培训与管理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https://d.book118.com/086055141120010045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2024-09-14T05:50:08.774</cp:lastPrinted>
  <dcterms:created xsi:type="dcterms:W3CDTF">2024-09-13T21:50:08Z</dcterms:created>
  <dcterms:modified xsi:type="dcterms:W3CDTF">2024-09-13T21:50:10Z</dcterms:modified>
</cp:coreProperties>
</file>