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A04633-A553-41D6-931D-411B2B2845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1947E7-2E23-47B1-BD77-166DFA9180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12116D-C224-4AF5-8FF9-6BEB52430C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FF6FC4-A560-44DC-B6F9-FBDD4ECEF7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DCDE6D-7EF1-407E-ACD7-54A6A95546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672D03-8872-4ACE-85A2-A67FDAC297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AE89B8-F802-427E-BE86-806692FC16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67CFAB-2462-4826-B011-1A1E40D830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9D951C-A46B-4442-8120-19431DC6F0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953C21-6896-430E-A151-4956E35F9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D9208B-867D-473C-8269-C7F7203A6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10102015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医院人才培养数据分析报告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医院人才现状分析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人才培养需求预测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人才培养策略建议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通过对医院人才培养数据进行深入分析，为医院管理层提供有关人才培养现状和发展趋势的全面信息，为制定更有效的人才培养策略提供决策支持。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随着医疗行业的快速发展，医院对高素质人才的需求日益增加。为了提高医疗服务质量和竞争力，医院必须重视人才培养，优化人才结构。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304" b="430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本报告的数据主要来源于医院内部的人才数据库、培训记录、员工绩效评估等。同时，也参考了相关的行业报告和公共数据来源。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采用数据挖掘和统计分析方法，对收集到的数据进行清洗、整合和分类。通过建立合理的指标体系，对人才培养的各个方面进行量化评估和分析。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数据来源和收集方法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收集方法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数据来源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医院人才现状分析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学历结构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硕士、本科、大专及以下学历的人才比例，以及高学历人才引进和培养情况。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职称结构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高级职称、中级职称、初级职称的比例分布，以及各职称层次的人才缺口。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年龄结构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各年龄段的人才分布，以及是否存在年龄断层或老龄化问题。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人才结构分析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评估医护人员的专业水平、技能掌握情况以及继续教育需求。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专业能力</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医护人员与患者及家属的沟通技巧和语言表达能力。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沟通能力</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医护人员的职业操守、责任心和工作态度等方面的表现。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职业道德</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人才素质分析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057" r="805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人才流失率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分析流失人才的职称、学历、年龄等特征，找出流失的主要原因。</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人才引进情况</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分析引进人才的来源、专业背景和人才吸引政策的有效性。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人才流动趋势</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分析人才流动的方向和频率，预测未来的人才需求和流动趋势。</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人才流动情况分析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人才培养需求预测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随着医疗技术的不断进步，医院需要培养具备新技术应用能力的人才，以满足患者需求和提升医疗水平。</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医疗技术进步</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医疗设备的更新换代要求医护人员具备操作新设备的能力，医院应加强相关培训。</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医疗设备更新</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新治疗手段的研发和应用需要医护人员掌握新的治疗方法和药物使用知识。</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新治疗手段的研发</a:t>
            </a:r>
          </a:p>
        </p:txBody>
      </p:sp>
      <p:pic>
        <p:nvPicPr>
          <p:cNvPr id="9" name="Picture 9"/>
          <p:cNvPicPr>
            <a:picLocks noChangeAspect="1"/>
          </p:cNvPicPr>
          <p:nvPr/>
        </p:nvPicPr>
        <p:blipFill>
          <a:blip r:embed="rId2"/>
          <a:srcRect l="16792" r="1679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未来医疗技术发展对人才需求的影响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https://d.book118.com/086101020152010045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2024-09-14T13:49:26.073</cp:lastPrinted>
  <dcterms:created xsi:type="dcterms:W3CDTF">2024-09-14T05:49:26Z</dcterms:created>
  <dcterms:modified xsi:type="dcterms:W3CDTF">2024-09-14T05:49:27Z</dcterms:modified>
</cp:coreProperties>
</file>