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D3D50-EFAB-4A5F-AE2E-6A7DE8EB7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D478A-75BD-494D-A237-C5C752275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46C84-2383-4D5F-B997-DB3DF4D86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C3A65-A96D-495C-83B6-12BCF4A0B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1AC928-3FCC-43D2-ABEE-01CABD405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1C42CE-79F5-48DA-868C-15CFC1348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6BF81F-7236-4CFE-ACCA-1F06F09D6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B36CC-0C61-42D0-9792-90A7D346D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BBBB4-9DEF-4C19-9259-DB4063001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B6CA8-C2F4-463A-A7C6-7DC1EA32E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158C0-EFE2-4B03-929E-E966B9FE5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0111200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针灸治疗重点知识培训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针灸治疗常见病种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针灸治疗的注意事项与护理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针灸治疗的科学研究与展望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针灸基础知识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详细描述针灸的定义、起源、发展历程和在医学史上的地位。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针灸是一种传统的中医疗法，通过刺激人体穴位来调节气血、平衡阴阳，从而达到治疗疾病的目的。针灸起源于中国远古时期，经过数千年的实践和发展，已经成为世界卫生组织认可的疗法之一。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针灸的定义与历史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阐述针灸治疗的基本原理、作用机制及其在现代医学中的科学解释。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针灸通过刺激穴位，激发人体自身的调节能力，使失调、紊乱的生理功能恢复正常。现代医学研究表明，针灸能够促进血液循环、改善组织代谢、调节免疫功能和神经系统等方面，从而达到治疗疾病的效果。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针灸的原理与作用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列举针灸治疗的适应症、禁忌症及注意事项，指导患者正确选择针灸治疗。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主要适用于疼痛性疾病、神经系统疾病、消化系统疾病、妇科疾病等。然而，对于一些特殊情况，如严重心脑血管疾病、凝血障碍等，应谨慎或避免使用针灸治疗。在进行针灸治疗前，患者应告知医生自己的身体状况和用药情况，以便医生判断是否适合进行针灸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针灸治疗技术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针刺技术是针灸治疗中的重要手段之一，通过刺激穴位，调节气血、疏通经络，以达到治疗疾病的目的。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5917" r="1591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针刺时需要根据不同的疾病和穴位选择合适的针具和刺入深度，避免误伤经络和血管。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针刺前需要进行充分的消毒，确保针具的清洁和卫生，以减少感染的风险。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针刺后需要留针一段时间，以增强治疗效果，同时需要注意观察患者的反应，及时处理不良反应。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04" b="15704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艾灸技术是通过燃烧艾叶制成的艾条或艾柱，刺激穴位，以达到温通经脉、调和气血的目的。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艾灸时需要注意火候和温度，避免烫伤皮肤和引起不适。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艾灸后需要保持局部清洁和干燥，避免感染和炎症。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艾灸对于一些慢性疾病和虚寒证的治疗效果较好，但也需要根据患者的具体情况进行选择。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拔罐技术是通过负压原理，使罐吸附在皮肤上，以达到疏通经络、活血化瘀的目的。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拔罐后需要保持局部清洁和干燥，避免感染和炎症。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拔罐时需要注意罐的吸附力和时间，避免过度吸拔引起皮肤损伤。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拔罐对于一些肌肉疼痛和疲劳的治疗效果较好，但也需要根据患者的具体情况进行选择。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50" b="2050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375" b="12375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刮痧技术是通过刮痧板或硬币等工具，刺激皮肤表面，以达到疏通经络、排毒活血的目的。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刮痧后需要保持局部清洁和干燥，避免感染和炎症。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刮痧技术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刮痧时需要注意力度和方向，避免过度刺激引起皮肤损伤和不适。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刮痧对于一些感冒、中暑和肌肉疼痛的治疗效果较好，但也需要根据患者的具体情况进行选择。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针灸治疗常见病种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针灸治疗感冒具有显著疗效，能够缓解症状，缩短病程。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针灸治疗感冒主要选取大椎、风池、合谷等穴位，通过刺激穴位，调和气血，达到解表散寒、缓解症状的目的。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https://d.book118.com/086101112001010033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2024-09-01T09:28:30.921</cp:lastPrinted>
  <dcterms:created xsi:type="dcterms:W3CDTF">2024-09-01T01:28:30Z</dcterms:created>
  <dcterms:modified xsi:type="dcterms:W3CDTF">2024-09-01T01:28:32Z</dcterms:modified>
</cp:coreProperties>
</file>