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61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0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tags" Target="tags/tag138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81949-F6C9-4925-B455-749082B76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8613D-C3BE-4EDA-B34C-C5086DB39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A01A9-32A8-4D45-8A14-F2AFF9310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21D70-B878-4577-A83A-C9D16ABF5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61ED79-5D29-483F-BB7E-559754788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6EE190-A458-402C-848D-255ED9D82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CCF901-43E5-45B1-90A3-10A10325D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0EF9BD-065A-4612-969C-593E28827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56210-6FA7-47F4-B9D7-0569AF4F7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36A2A-E2B3-4CA3-8272-F1D9C358A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AA322-E8AD-405C-A534-D1808D336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2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8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35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22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24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6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8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3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6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2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8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3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3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605" r:id="rId2"/>
    <p:sldLayoutId id="2147486606" r:id="rId3"/>
    <p:sldLayoutId id="2147486607" r:id="rId4"/>
    <p:sldLayoutId id="2147486608" r:id="rId5"/>
    <p:sldLayoutId id="2147486609" r:id="rId6"/>
    <p:sldLayoutId id="2147486610" r:id="rId7"/>
    <p:sldLayoutId id="2147486611" r:id="rId8"/>
    <p:sldLayoutId id="2147486612" r:id="rId9"/>
    <p:sldLayoutId id="2147486613" r:id="rId10"/>
    <p:sldLayoutId id="214748661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0320001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</a:t>
            </a:r>
            <a:r>
              <a:rPr lang="en-US" altLang="zh-CN">
                <a:latin typeface="+mj-ea"/>
                <a:ea typeface="+mj-ea"/>
              </a:rPr>
              <a:t>李老师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李老师,a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电话销售中的非语言沟通技巧训练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868" name="标题 6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70" name="圆角矩形 1"/>
          <p:cNvSpPr/>
          <p:nvPr>
            <p:custDataLst>
              <p:tags r:id="rId5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7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非语言沟通的重要性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圆角矩形 7"/>
          <p:cNvSpPr/>
          <p:nvPr>
            <p:custDataLst>
              <p:tags r:id="rId8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序号"/>
          <p:cNvSpPr txBox="1"/>
          <p:nvPr>
            <p:custDataLst>
              <p:tags r:id="rId9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0" name="标题"/>
          <p:cNvSpPr txBox="1"/>
          <p:nvPr>
            <p:custDataLst>
              <p:tags r:id="rId10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语气和语调的运用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2" name="圆角矩形 9"/>
          <p:cNvSpPr/>
          <p:nvPr>
            <p:custDataLst>
              <p:tags r:id="rId11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6" name="标题"/>
          <p:cNvSpPr txBox="1"/>
          <p:nvPr>
            <p:custDataLst>
              <p:tags r:id="rId13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声音的品质和变化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8" name="圆角矩形 16"/>
          <p:cNvSpPr/>
          <p:nvPr>
            <p:custDataLst>
              <p:tags r:id="rId14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0" name="序号"/>
          <p:cNvSpPr txBox="1"/>
          <p:nvPr>
            <p:custDataLst>
              <p:tags r:id="rId15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2" name="标题"/>
          <p:cNvSpPr txBox="1"/>
          <p:nvPr>
            <p:custDataLst>
              <p:tags r:id="rId16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电话销售中的非语言沟通技巧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94" name="圆角矩形 20"/>
          <p:cNvSpPr/>
          <p:nvPr>
            <p:custDataLst>
              <p:tags r:id="rId17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6" name="序号"/>
          <p:cNvSpPr txBox="1"/>
          <p:nvPr>
            <p:custDataLst>
              <p:tags r:id="rId18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8" name="标题"/>
          <p:cNvSpPr txBox="1"/>
          <p:nvPr>
            <p:custDataLst>
              <p:tags r:id="rId19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实践和训练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94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非语言沟通的重要性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增强沟通效果</a:t>
            </a:r>
            <a:endParaRPr lang="zh-CN" altLang="en-US"/>
          </a:p>
        </p:txBody>
      </p:sp>
      <p:sp>
        <p:nvSpPr>
          <p:cNvPr id="104899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表达情感和意愿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建立信任和关系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弥补语言障碍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提高沟通效率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https://d.book118.com/086103200013010031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</Paragraphs>
  <Slides>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2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电话销售中的非语言沟通技巧训练</vt:lpstr>
      <vt:lpstr>目录</vt:lpstr>
      <vt:lpstr>非语言沟通的重要性</vt:lpstr>
      <vt:lpstr>增强沟通效果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2024-08-29T10:34:26.540</cp:lastPrinted>
  <dcterms:created xsi:type="dcterms:W3CDTF">2024-08-29T02:34:26Z</dcterms:created>
  <dcterms:modified xsi:type="dcterms:W3CDTF">2024-08-29T02:34:28Z</dcterms:modified>
</cp:coreProperties>
</file>