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79D285-52CB-4C69-ABE1-737CCEFA6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5BD099-1E48-45F9-AAE3-64569998A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D0C517-B707-4A6D-A34E-ED799770F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B9DC0C-92C4-4EEC-802E-9EC4D7D8A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206B6A-EEF3-4B45-BE42-CD52BEE72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B22616-D8B3-4CFC-A03B-CF7F3C270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CB1ADA-124B-44DF-83D2-72A6D8444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6DDF3C-D3CB-43AC-B70B-9AA9105D6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3DB12E-C71E-45C5-AAD5-FD4F1C71B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08038-1DA1-4FA3-B14A-B3F422FF8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14B89-3E4A-4504-9E27-AB5C0AFBF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10513200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治疗糖尿病最新胰岛素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胰岛素的种类与作用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新型胰岛素的研发与进展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最新胰岛素的临床应用与效果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胰岛素治疗的副作用与注意事项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未来胰岛素治疗的研究方向与展望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胰岛素的种类与作用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快速起效，持续时间短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短效胰岛素在注射后很快起效，通常在30分钟内达到峰值，并持续作用2-4小时。它主要用于控制餐后血糖水平，有助于减少餐后高血糖的风险。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短效胰岛素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作用时间中等，控制血糖平稳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中效胰岛素的作用时间大约为4-12小时，通常在注射后2-4小时起效，能够持续控制血糖水平。它适用于那些需要长时间控制血糖的患者，如夜间或空腹时。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中效胰岛素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起效缓慢，持续时间长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长效胰岛素的起效时间较长，通常在注射后4-6小时达到峰值，并持续作用18-24小时。它主要用于长时间维持血糖水平的稳定，减少低血糖的风险。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长效胰岛素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预混胰岛素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同时含有短效和中效胰岛素，方便控制血糖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预混胰岛素是一种混合制剂，含有短效和中效胰岛素，能够快速起效并持续较长时间。它适用于那些需要同时控制餐后和空腹血糖的患者，使用方便，能够减少注射次数。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新型胰岛素的研发与进展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胰岛素类似物的研发是新型胰岛素的重要方向，旨在模拟人体生理胰岛素分泌，提高治疗效果和减少副作用。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胰岛素类似物通过改变胰岛素的氨基酸序列或结构，使其在体内的作用更加符合生理状态。这些类似物具有更高的选择性、稳定性和疗效，可以更好地控制血糖水平，减少低血糖事件的发生。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胰岛素类似物的研发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持续胰岛素输注系统是一种新型的胰岛素给药方式，通过连续、微量地输注胰岛素，模拟人体生理胰岛素分泌模式。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持续胰岛素输注系统采用微型化的电子设备和新型的胰岛素剂型，能够根据血糖水平自动调节胰岛素输注量，实现个体化的精准治疗。这种系统有助于减少血糖波动和低血糖风险，提高患者的生活质量。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持续胰岛素输注系统的研究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新型胰岛素的剂型与给药方式不断改进，以满足不同患者的治疗需求。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新型胰岛素剂型包括超长效、超短效、预混型等，给药方式也从传统的注射器给药发展到无针注射、口服给药等。这些新型剂型和给药方式能够更好地满足患者的治疗需求，提高治疗的便利性和舒适性。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新型胰岛素的剂型与给药方式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最新胰岛素的临床应用与效果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https://d.book118.com/086105132003010033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2024-09-01T09:56:39.778</cp:lastPrinted>
  <dcterms:created xsi:type="dcterms:W3CDTF">2024-09-01T01:56:39Z</dcterms:created>
  <dcterms:modified xsi:type="dcterms:W3CDTF">2024-09-01T01:56:41Z</dcterms:modified>
</cp:coreProperties>
</file>