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74E00F-3E96-4646-9DCA-313613294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964206-1A23-4795-A11F-797FD35734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5F351C-9F75-4D4D-AB68-0BCA9A4F63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058E60-CCF2-4E96-98F2-13641AE77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504EDB-2644-482C-A748-D4FFBDF99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BB3F7B-A415-4C3C-AB1F-43C86C51F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9D90BE-08A9-4D4D-9A52-06CA76B34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9F1059-3F45-4E16-A50D-9C8C7E0221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ED2E39-C157-42C7-A2B4-A6036389CA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795FF1-C96D-4389-B05F-D91978D600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B2B28C-0B8F-4F00-9206-B939DBC77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17.pn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6111151110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医疗行业复工准备工作总结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复工前准备工作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人员培训与防护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诊疗流程调整与优化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医疗设备检查与维护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应急预案制定与演练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医疗行业在疫情期间面临巨大压力，复工准备工作旨在确保医疗机构能够安全、有序地恢复正常运营，保障患者和医护人员的健康与安全。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应对疫情挑战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通过复工准备工作，医疗机构可以逐步恢复正常诊疗秩序，提高医疗服务质量和效率，推动医疗行业的可持续发展。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推动医疗行业发展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l="15329" r="15329"/>
          <a:stretch>
            <a:fillRect/>
          </a:stretch>
        </p:blipFill>
        <p:spPr>
          <a:xfrm>
            <a:off x="9048606" y="874695"/>
            <a:ext cx="2745885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rcRect l="25458" r="25458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医疗机构复工准备情况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汇报各级医疗机构在复工准备工作中的进展和成果，包括制定复工方案、完善防控措施、调配医疗资源等方面的内容。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患者接诊与安全管理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阐述医疗机构在复工后如何安全、有序地接诊患者，包括预约挂号、分时段就诊、保持社交距离等方面的措施，以及加强患者安全管理的相关举措。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疫情防控与应急处置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汇报医疗机构在复工过程中如何持续做好疫情防控工作，包括加强消毒清洁、监测员工健康状况、发现疑似病例及时处置等方面的内容，以及应对突发情况的应急预案和处置能力。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医护人员培训与防护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介绍医护人员复工前的培训情况，包括疫情防控知识、个人防护技能等方面的培训，以及医护人员在复工过程中的防护措施。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复工前准备工作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根据疫情形势和政府要求，确定医疗行业复工时间，确保在安全可控的前提下恢复医疗服务。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明确复工时间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255" r="1125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制定人员安排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583" r="195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完善应急预案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667" r="13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合理安排医护人员和其他工作人员，确保复工后医疗服务能够正常运转。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针对可能出现的突发情况，制定完善的应急预案，确保在紧急情况下能够迅速响应。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制定复工计划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542" r="17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采购红外线测温仪等检测设备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用于快速检测患者体温，提高诊疗效率。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采购口罩、防护服等个人防护用品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确保医护人员和其他工作人员有足够的个人防护用品，降低感染风险。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采购消毒剂、洗手液等清洁用品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保障医疗场所的清洁卫生，有效杀灭病毒和细菌。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采购防疫物资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396" b="339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场所消毒与准备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对医疗场所进行全面消毒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使用专业消毒剂对医疗场所进行全面消毒，确保环境安全。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检查医疗设备运行状况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对医疗设备进行全面检查，确保复工后能够正常运转。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准备充足的医疗物资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提前采购充足的药品、试剂等医疗物资，保障复工后的医疗服务需求。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人员培训与防护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员工健康监测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健康状况登记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所有员工在复工前必须提交近14天的健康状况登记表，包括体温、症状等信息。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定期健康检查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复工后，定期对员工进行健康检查，如体温测量、症状询问等，确保员工健康状况良好。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异常情况处理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对于出现异常症状的员工，及时安排就医，并追踪其健康状况，确保疫情不扩散。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防护知识培训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23925" y="5145189"/>
            <a:ext cx="2426717" cy="490334"/>
            <a:chOff x="923925" y="5145189"/>
            <a:chExt cx="2426717" cy="490334"/>
          </a:xfrm>
        </p:grpSpPr>
        <p:sp>
          <p:nvSpPr>
            <p:cNvPr id="85" name="TextBox 85"/>
            <p:cNvSpPr txBox="1"/>
            <p:nvPr/>
          </p:nvSpPr>
          <p:spPr>
            <a:xfrm>
              <a:off x="923925" y="514518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87" name="TextBox 87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采用线上和线下相结合的方式，确保所有员工都能接受到培训。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3670300" y="3625158"/>
            <a:ext cx="2426717" cy="490334"/>
            <a:chOff x="3670300" y="3625158"/>
            <a:chExt cx="2426717" cy="490334"/>
          </a:xfrm>
        </p:grpSpPr>
        <p:sp>
          <p:nvSpPr>
            <p:cNvPr id="89" name="TextBox 89"/>
            <p:cNvSpPr txBox="1"/>
            <p:nvPr/>
          </p:nvSpPr>
          <p:spPr>
            <a:xfrm>
              <a:off x="3670300" y="3625158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培训方式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318250" y="1917802"/>
            <a:ext cx="2426717" cy="490334"/>
            <a:chOff x="6318250" y="1917802"/>
            <a:chExt cx="2426717" cy="490334"/>
          </a:xfrm>
        </p:grpSpPr>
        <p:sp>
          <p:nvSpPr>
            <p:cNvPr id="91" name="TextBox 91"/>
            <p:cNvSpPr txBox="1"/>
            <p:nvPr/>
          </p:nvSpPr>
          <p:spPr>
            <a:xfrm>
              <a:off x="6318250" y="191780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培训效果评估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3" name="TextBox 93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通过考试或问卷调查等方式，评估员工的培训效果，确保员工掌握必要的防护知识。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包括新冠病毒的传播途径、防护措施、正确佩戴口罩和洗手方法等。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包括医用口罩、医用酒精、洗手液、一次性手套等。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454" r="15454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32125" r="32125"/>
          <a:stretch>
            <a:fillRect/>
          </a:stretch>
        </p:blipFill>
        <p:spPr>
          <a:xfrm>
            <a:off x="8816628" y="1536628"/>
            <a:ext cx="1898908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用品清单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选择符合国家标准或行业标准的防护用品，确保用品的质量和安全性。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用品选用标准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制定防护用品的使用规范，如口罩的更换频率、酒精的使用方法等，确保员工正确使用防护用品。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用品使用规范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配备个人防护用品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诊疗流程调整与优化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推广使用线上平台进行预约挂号，减少现场排队等候时间，降低人员聚集风险。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线上预约挂号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将预约时段进一步细化，确保患者能够按照预约时间准时就诊，减少等待时间。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预约时段细化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为急诊患者预留一定比例的应急号源，确保及时救治。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预留应急号源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预约挂号制度调整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https://d.book118.com/086111151110010033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2024-09-02T00:24:04.205</cp:lastPrinted>
  <dcterms:created xsi:type="dcterms:W3CDTF">2024-09-01T16:24:04Z</dcterms:created>
  <dcterms:modified xsi:type="dcterms:W3CDTF">2024-09-01T16:24:06Z</dcterms:modified>
</cp:coreProperties>
</file>