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69E1C-F594-4B1F-8123-6CDB08EC8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1A52E-B394-48E1-9FA6-C76A76D16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4447F-D65C-45D4-B77E-7619527F4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A7D23F-28B8-48E3-99FA-182505BE3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9539D5-29EC-49B7-9EF1-BB99DA818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FEE366-C573-4837-A21F-DED08D6B0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8BB228-E31B-481B-A448-B05C75489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20C487-6DD5-423A-9E98-E0891C289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548DF8-F7AF-4D12-8D17-DB909F3D8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9C1C2-2F3C-40E5-9F1D-EB3F79241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95CC9-0186-49F2-857E-9829E42EB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11202004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苏教版六年级下册利息问题课件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利息问题概述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利息问题的基本公式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利息问题的实际应用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利息问题的注意事项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利息问题的案例分析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利息问题概述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利息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借款人因使用贷款或存款而支付给贷款人或存款机构的报酬。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衡量利息大小的指标，通常以年为单位。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本金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借款或存款的原始金额。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利息的概念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简单利息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复利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利息＝本金×利率×时间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复利是指本金产生的利息在下一个计息周期内产生的利息，通常用于长期投资和储蓄。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利息的计算方式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存款人因存款而获得的利息。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存款利息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贷款利息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其他利息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借款人因贷款而支付的利息。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如债券、基金等投资工具产生的利息。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利息的种类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利息问题的基本公式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 = 本金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本金公式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本金公式用于计算本金，它是利息问题的基本公式之一。在本金公式中，P 表示本金，即借款或存款的原始金额。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如果某人借款1000元，那么这1000元就是本金。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本金公式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125" r="712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 = Prt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利息公式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利息公式用于计算在一定利率和时间下的利息。在本金公式中，I 表示利息，P 表示本金，r 表示利率，t 表示时间。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如果借款1000元，年利率为5%，借款期限为一年，那么利息为1000 * 5% * 1 = 50元。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举例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利息公式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 = P + I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总金额公式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总金额公式用于计算本金和利息之和，即总金额。在本金公式中，A 表示总金额，P 表示本金，I 表示利息。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如果借款1000元，年利率为5%，借款期限为一年，那么总金额为1000 + 50 = 1050元。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举例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总金额公式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https://d.book118.com/086112020042010033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2024-09-01T18:31:51.824</cp:lastPrinted>
  <dcterms:created xsi:type="dcterms:W3CDTF">2024-09-01T10:31:51Z</dcterms:created>
  <dcterms:modified xsi:type="dcterms:W3CDTF">2024-09-01T10:31:53Z</dcterms:modified>
</cp:coreProperties>
</file>