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49839B-BBD7-46B0-B66E-6B097A100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0F5A71-E557-450E-973D-2E984B76C3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D29C70-CF07-4D61-82B9-E5FF1084D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147758-B788-4957-AD4F-6C451BC61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E9FBAD-F60C-44AD-8809-606FB5069C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B46188-4304-430F-8088-F0AD667E0D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412981-201B-49E9-8F0C-7174CEB35E8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B3A049-7FC1-4BA4-84F9-9F9F44E508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BCFB30-5433-48D2-9F57-2D44C41EB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F77EA-E0CD-4D2C-8504-4FC9647DE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B4619-7BF6-43C1-99FC-DD6281E4D7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11204404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《说明文的内涵》ppt课件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说明文的定义</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说明文的写作目的和作用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说明文的写作技巧和方法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说明文的阅读和理解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说明文的发展趋势和未来展望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说明文的定义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说明文是一种以说明为主要表达方式的文章体裁，通过对事物的性质、特点、状态、功能等进行客观、准确的说明，使读者对事物有更清晰、全面的认识。</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说明文的目的是解释、阐述、介绍或阐述某一事物的性质、特点、功能或成因等，使读者对该事物有更深入、更全面的了解。</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说明文的语言要准确、简明、客观，避免使用主观臆断或夸张的表达方式。</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什么是说明文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根据说明对象的不同，说明文可以分为事物说明文和事理说明文两类。事物说明文主要介绍某一具体事物的实体特征，而事理说明文则侧重于解释事物的内在规律、原理或运作机制等。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另外，根据写作目的和表达方式的不同，说明文还可以分为科学性说明文和文艺性说明文两类。科学性说明文以科学、严谨的态度解释事物的本质和内在规律，而文艺性说明文则注重语言的艺术性和形象性，常常运用修辞手法和文学表现手法来增强表达效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说明文的分类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说明文的特点</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客观性</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说明文的写作目的是向读者传递客观、准确的信息，因此语言要客观、准确，避免主观臆断和夸张的表达方式。</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准确性</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说明文的写作要求准确无误地阐述事物的性质、特点、功能等，不能有任何歧义或误导读者的内容。</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条理性</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说明文的结构要条理清晰，层次分明，按照一定的逻辑顺序组织内容，使读者能够更好地理解事物的本质和内在规律。</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生动性</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虽然说明文的语言要准确、简明，但也可以通过适当的修辞手法和表现手法来增强文章的生动性和形象性，使读者更容易理解和接受。</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说明文的写作目的和作用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说明文的写作目的是向读者传递某一事物的信息，帮助读者了解该事物的特点、性质、功能等。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传递信息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解释说明</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指导实践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说明文通过对事物的详细解释和说明，帮助读者深入理解该事物的本质和内在规律。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说明文在传递信息、解释说明的基础上，还可以指导读者的实践，提供解决问题的思路和方法。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说明文的写作目的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说明文能够将专业知识和科学原理普及给广大读者，提高读者的科学素养和认知水平。</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普及知识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说明文能够促进不同领域、不同专业之间的交流，帮助人们更好地理解和沟通彼此的观点和思想。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促进交流</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说明文通过客观、准确的描述和解释，能够增强文章的说服力，使读者更加信服所表达的观点和主张。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增强说服力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说明文的作用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说明文在日常生活和工作中的应用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产品说明书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在日常生活中，我们经常需要阅读产品说明书，了解产品的使用方法和注意事项，这时就需要用到说明文。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科技论文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在科研领域，科技论文需要用说明文来阐述研究背景、方法、结果和结论，以使读者能够理解和评价研究成果。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商业计划书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在商业领域，商业计划书需要用说明文来阐述市场分析、竞争态势、营销策略等内容，以吸引投资者的关注和支持。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说明文的写作技巧和方法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https://d.book118.com/086112044041010034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2024-09-03T07:24:52.106</cp:lastPrinted>
  <dcterms:created xsi:type="dcterms:W3CDTF">2024-09-02T23:24:52Z</dcterms:created>
  <dcterms:modified xsi:type="dcterms:W3CDTF">2024-09-02T23:24:54Z</dcterms:modified>
</cp:coreProperties>
</file>