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A659B1-ABF3-4585-B54F-1FA9DB7A45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EF6B8F-1709-4E6D-A5A6-E994534F84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5132F0-74B6-4CF7-879E-FE97D5190C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96E77A-AD37-4E89-8915-A28DBCC82A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22D40D-BD7D-4576-B0EE-D53CA17F63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5751FC-BFD2-45E2-A8CC-CA78E2D4C2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D70E97-2E3F-4C71-B714-D33B514C0C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0F66A6-7C87-4767-BC63-22EE5F1052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59388F-852C-44AF-BB46-2723598C54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FFAD85-58F5-4339-A484-1517B4BDC6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DE89F7-B216-415D-9D59-34CA4212A0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6112224005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solidFill>
                <a:latin typeface="Microsoft Yahei"/>
                <a:ea typeface="Microsoft Yahei"/>
                <a:cs typeface="Microsoft Yahei"/>
              </a:rPr>
              <a:t>建筑企业职工学习十八大心得体会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上季度工作回顾与总结</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学习贯彻党的十八大的重要意义</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学习的主要内容和收获</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下一步工作计划和建议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结语</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学习背景</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建筑企业职工学习十八大精神是当前形势下的一项重要任务。作为国民经济的重要支柱，建筑业在国家发展中具有举足轻重的地位。因此，建筑企业职工必须深入学习领会十八大精神，以更好地推动企业发展。</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学习目的</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通过学习十八大精神，建筑企业职工可以更加深入地了解党的路线方针政策，增强自身的政治意识、大局意识、核心意识、看齐意识，从而更好地履行自己的职责和使命，为企业的发展贡献自己的力量。</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学习意义</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建筑企业职工学习十八大精神不仅有助于提高自身的政治素质和业务能力，还有助于推动企业实现可持续发展。同时，这也是建筑企业职工积极响应党的号召，为实现中华民族伟大复兴的中国梦贡献力量的重要体现。</a:t>
            </a:r>
          </a:p>
        </p:txBody>
      </p:sp>
      <p:sp>
        <p:nvSpPr>
          <p:cNvPr id="17" name="AutoShape 17"/>
          <p:cNvSpPr/>
          <p:nvPr/>
        </p:nvSpPr>
        <p:spPr>
          <a:xfrm>
            <a:off x="873196" y="306732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引言</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上季度工作回顾与总结</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02</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完成项目任务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在建筑项目中，我们按照计划顺利完成了各项任务，包括设计、施工、验收等环节，确保了项目的质量和进度。</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提高工作效率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通过优化工作流程和采用新的技术手段，我们提高了工作效率，减少了不必要的浪费和延误。</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加强团队协作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我们注重团队协作，通过定期的沟通和协作，确保了团队成员之间的紧密合作和高效执行。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工作成果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专业技能提升不足</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部分员工在专业技能方面存在不足，需要进一步加强学习和培训。</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对新政策理解不够深入</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对于十八大提出的新政策和新要求，部分员工理解不够深入，需要进一步加强学习和领会。</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沟通不够顺畅</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在项目执行过程中，有时存在沟通不够顺畅的情况，导致一些工作出现延误或误解。</a:t>
            </a:r>
          </a:p>
        </p:txBody>
      </p:sp>
      <p:pic>
        <p:nvPicPr>
          <p:cNvPr id="10" name="Picture 10"/>
          <p:cNvPicPr>
            <a:picLocks noChangeAspect="1"/>
          </p:cNvPicPr>
          <p:nvPr/>
        </p:nvPicPr>
        <p:blipFill>
          <a:blip r:embed="rId2"/>
          <a:srcRect t="2750" b="275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工作不足</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加强沟通协作</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我们将进一步加强团队之间的沟通协作，确保信息的及时传递和工作的顺利推进。</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提升专业技能</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我们将组织更多的专业技能培训和学习活动，帮助员工提升专业技能水平。</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深入学习新政策</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我们将组织员工深入学习十八大提出的新政策和新要求，确保在工作中能够准确理解和贯彻执行。</a:t>
            </a:r>
          </a:p>
        </p:txBody>
      </p:sp>
      <p:sp>
        <p:nvSpPr>
          <p:cNvPr id="17" name="AutoShape 17"/>
          <p:cNvSpPr/>
          <p:nvPr/>
        </p:nvSpPr>
        <p:spPr>
          <a:xfrm>
            <a:off x="904945" y="3245910"/>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下一步工作计划</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学习贯彻党的十八大的重要意义</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确立正确政治方向</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学习贯彻党的十八大精神，有助于建筑企业职工明确正确的政治方向，坚持中国特色社会主义道路。</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坚定理想信念</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通过学习，增强对中国特色社会主义的理论自信、道路自信和制度自信，牢固树立共产主义远大理想。</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明确方向，坚定信念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https://d.book118.com/086112224005010043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2024-09-10T18:48:43.296</cp:lastPrinted>
  <dcterms:created xsi:type="dcterms:W3CDTF">2024-09-10T10:48:43Z</dcterms:created>
  <dcterms:modified xsi:type="dcterms:W3CDTF">2024-09-10T10:48:45Z</dcterms:modified>
</cp:coreProperties>
</file>