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039CC-D6D6-4158-9FF3-7C94C1F0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1A28E-90DA-4F7F-98B5-3B50482D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957E7-97A9-4EB9-9ACF-993E92B4E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16072-C63A-4D1D-8B93-3BE40425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2EB119-BF0D-4FC9-814A-2A959844C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FA6AD-BEE5-4811-BEBA-4752BAAC3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966602-EF92-4429-907A-4739F96D3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48734-2853-4A9F-8BDF-22100C494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44C7B-0CFC-4292-A764-32D877CD2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E7E46-CA10-4731-99F2-05F440F2E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D9B0C-5AF3-47BA-B2B4-D0A1B5040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14051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监控项目计划书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监控结果展示与应用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项目进度与里程碑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随着信息化时代的快速发展，监控技术已成为保障社会安全、提高生产效率的重要手段。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当前监控系统存在覆盖范围有限、智能化程度不够、数据利用效率不高等问题，难以满足日益增长的监控需求。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现有监控系统的不足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信息化时代的需求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构建高效监控系统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通过本项目，旨在构建一个覆盖面广、智能化程度高、数据利用效率高的监控系统。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提升监控效果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通过引入先进的图像处理、人工智能等技术，提高监控系统的准确性和实时性，从而提升监控效果。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通过监控系统的智能化升级，本项目将有助于提高生产效率和管理水平，降低企业运营成本。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数据价值挖掘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本项目将通过对监控数据的深度挖掘和分析，发现数据背后的价值，为决策提供更加全面和准确的信息支持。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本项目将有助于提高社会安全保障水平，减少犯罪和不良事件的发生。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8516" r="2851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包括服务器、网络、数据库、应用系统等关键IT资源。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覆盖所有业务系统和重要支撑系统，确保全面监控无死角。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包括CPU、内存、磁盘、网络等基础资源的使用情况和性能指标。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基础性能数据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关注业务系统的交易量、响应时间、成功率等关键业务指标。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收集系统和应用的错误日志，便于及时发现和定位问题。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错误日志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监控数据需求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按月进行历史数据的统计和分析，为容量规划和性能优化提供依据。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对关键业务系统和重要支撑系统进行24小时不间断的实时监控。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每周对监控对象进行定期巡检，确保系统稳定运行。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监控频率与周期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监控方案设计与实施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技术调研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了解当前市场上主流的监控技术，包括视频监控、传感器监控、网络监控等，并分析各种技术的优缺点。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根据项目的具体需求，选择适合的监控技术。例如，对于需要实时监控的场景，可以选择视频监控技术；对于需要监测环境参数的场景，可以选择传感器监控技术。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对选定的监控技术进行详细的评估，包括技术的成熟度、稳定性、可扩展性等方面，确保选定的技术能够满足项目的长期需求。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监控技术选型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设计监控系统的整体架构，包括前端设备、传输网络、后端处理中心等部分，确保系统的稳定性和可扩展性。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根据项目的需求，设计监控系统的具体功能，如视频采集、数据传输、存储管理、报警处理等。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设计易于使用的监控界面，方便用户实时查看监控画面、调取历史数据等操作。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根据设计方案，采购所需的监控设备和相关配件，并进行安装和调试。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将各个设备和系统进行集成，并进行全面的测试，确保系统的稳定性和可靠性。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对项目相关人员进行培训，使其熟练掌握监控系统的操作和维护技能，并完成项目的交付工作。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培训与交付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监控方案实施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监控数据收集与处理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视频监控数据收集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通过摄像头捕捉监控区域的实时视频流，支持多种视频格式和编码方式。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日志数据收集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收集系统、应用、网络等设备的运行日志，用于分析和诊断问题。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传感器数据收集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通过部署在监控区域的传感器网络，实时收集温度、湿度、光照、气压等环境参数。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对收集到的原始数据进行清洗，去除重复、无效和异常数据，保证数据质量。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运用统计学、机器学习等方法对处理后的数据进行深入分析，提取有用信息和特征。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将清洗后的数据转换为统一的格式和标准，便于后续分析和处理。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将分析结果以图表、图像等形式进行可视化展示，帮助用户更直观地理解数据。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https://d.book118.com/086114051141010042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2024-09-10T03:04:43.220</cp:lastPrinted>
  <dcterms:created xsi:type="dcterms:W3CDTF">2024-09-09T19:04:43Z</dcterms:created>
  <dcterms:modified xsi:type="dcterms:W3CDTF">2024-09-09T19:04:45Z</dcterms:modified>
</cp:coreProperties>
</file>