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ED7CF-81D1-45DA-B8F4-8CD3F20E3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A24D6-F15B-4874-B3AE-27A115EEB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C5C73-BAAF-44EE-A816-E2C2300C7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E6CA2-B24A-476C-988B-176CB549F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A11041-0415-496E-B9E4-FEFED7A4D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A7BD1A-79D4-4936-B60F-F87B3080A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355F0F-9BAC-4770-BE14-B2BB7D605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D6AC7-276A-46A9-B610-40590D349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87ED8-E3B2-4532-844D-953F94871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55E82-F261-4723-AF48-01E7FAB54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F5545-699E-4083-82DB-B117E6504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1512112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干式造粒设备市场洞察报告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3725" y="6044090"/>
            <a:ext cx="4544549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3725" y="1676741"/>
            <a:ext cx="4544549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干式造粒设备市场概述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干式造粒设备市场应用领域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干式造粒设备市场技术发展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干式造粒设备市场挑战与机遇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干式造粒设备市场未来趋势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干式造粒设备市场投资分析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干式造粒设备市场概述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干式造粒设备是一种将固体颗粒物料通过压缩、剪切、摩擦等工艺，制成具有一定形状和大小的颗粒的设备。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根据不同的应用领域和生产需求，干式造粒设备可以分为多种类型，如旋转造粒机、挤压造粒机、喷雾干燥造粒机等。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全球干式造粒设备市场规模不断扩大，随着制药、食品、化工等行业的快速发展，市场需求持续增长。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未来几年，干式造粒设备市场将继续保持增长态势，尤其在制药和食品领域，随着法规的加强和技术进步，市场需求将更加旺盛。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全球干式造粒设备市场中，主要竞争厂商包括德国的Bühler AG、瑞士的Clextral、美国的Flexo-Tech和英国的Simpson Machine等。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主要竞争厂商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市场竞争激烈，厂商之间的技术差距逐渐缩小，产品同质化现象严重。因此，厂商需要加强技术创新和差异化竞争，以提升市场地位。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干式造粒设备市场应用领域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制药行业是干式造粒设备的主要应用领域之一。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708" r="16708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干式造粒设备能够将药物粉末和辅料混合、压缩、切割和筛分，制成均匀、符合规格的颗粒，满足制药工艺的要求。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干式造粒技术在制药行业中主要用于制备颗粒剂、胶囊剂和片剂等药品剂型。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干式造粒技术在制药行业中的需求不断增长，随着药品生产的不断发展和技术的进步，对干式造粒设备的需求也将持续增加。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制药行业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食品行业也是干式造粒设备的重要应用领域之一。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干式造粒设备能够将食品原料混合、压缩、切割和筛分，制成大小均匀、形状一致的颗粒，提高产品的品质和口感。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随着人们对食品品质和口感的追求，干式造粒技术在食品行业中的需求也将不断增长。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在食品行业中，干式造粒技术主要用于制作食品添加剂、调味品和营养补充剂等产品。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食品行业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在化工行业中，干式造粒技术主要用于生产化肥、农药、涂料和颜料等产品。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干式造粒设备能够将化工原料混合、压缩、切割和筛分，制成符合规格的颗粒状产品，提高产品的性能和稳定性。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随着化工行业的不断发展，对干式造粒设备的需求也将相应增加。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化工行业是另一个应用干式造粒设备的领域。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化工行业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除了上述行业外，干式造粒设备还广泛应用于其他领域。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如农业、电子、陶瓷和玻璃等行业都需要使用干式造粒设备来制备颗粒状产品。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266" b="3126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这些行业对干式造粒设备的需求量相对较小，但在特定应用中仍具有重要作用。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其他行业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干式造粒设备市场技术发展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流化床造粒技术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通过流化床内的热气流使物料粉末在热气流中悬浮并粘合，形成颗粒状产品。该技术具有较高的生产效率和粒度可控性。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喷雾干燥造粒技术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利用高速旋转的雾化器将液体物料分散成微小液滴，然后在热空气中迅速干燥并粘合形成颗粒。该技术适用于大规模生产，且颗粒形状和大小均匀。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3" r="25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新型干法制粒技术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https://d.book118.com/086115121123010031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2024-08-30T01:20:57.657</cp:lastPrinted>
  <dcterms:created xsi:type="dcterms:W3CDTF">2024-08-29T17:20:57Z</dcterms:created>
  <dcterms:modified xsi:type="dcterms:W3CDTF">2024-08-29T17:20:59Z</dcterms:modified>
</cp:coreProperties>
</file>