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6E57-F435-4C67-B1E0-6E0F1B51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3ADF8-AB79-45CA-912C-F146E7C2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B7F01-A3A6-47DA-ACB1-F94F8400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A846A-56B1-4DB8-8428-01E1A1E2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CC749-8719-4E2E-91EC-894C37C4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7E05E-47A0-4803-BC5B-A70EB5E5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0DA0D-21C7-4201-9812-0F95E432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DB83C-4DE3-46D5-83DE-2CD6EBDB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B36EC-D895-4B28-98B8-B224B04E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515E3-EA8E-4DFD-A854-FA4A7E7E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DF3FA-ECEA-45F3-8FB8-AADFC69E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52410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职业教育教学情境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创设有效教学情境策略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典型教学情境案例分析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教师角色定位及能力要求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学生主体地位及参与度提升途径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情境教学评价机制构建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古代职业教育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在古代，职业教育主要以师徒制的形式存在，通过口传心授的方式传承技艺。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近代职业教育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近代以来，随着工业革命的兴起，职业教育逐渐得到重视，并开始向规模化、制度化方向发展。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现代职业教育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现代职业教育已经成为教育体系中的重要组成部分，涵盖了广泛的领域和专业，为经济社会发展提供了有力的人才支撑。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随着经济社会的发展，对技能型人才的需求越来越迫切，职业教育在培养技能型人才方面发挥着重要作用。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技能型人才需求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当前，产业升级和转型已经成为经济发展的重要趋势，职业教育需要紧跟时代步伐，不断调整和优化专业设置。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产业升级与转型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终身教育理念已经深入人心，职业教育不再是一次性的教育，而是需要贯穿人的一生，不断更新知识和技能。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终身教育理念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职业教育首要目标是培养学生的专业技能，使学生具备从事某一职业的基本素质和能力。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团队协作能力是现代职场中不可或缺的能力之一，职业教育需要注重培养学生的团队协作意识和能力。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在培养学生专业技能的同时，还需要注重培养学生的创新能力，以适应不断变化的市场需求和技术进步。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职业道德素养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职业道德素养是从事任何职业都必须具备的基本素质之一，职业教育需要注重培养学生的职业道德观念和职业素养。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培养学生综合能力目标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情境教学法强调创设真实的职业情境，让学生在实践中学习和掌握知识和技能。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创设真实情境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培养学生解决问题的能力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通过创设有趣的情境，可以激发学生的学习兴趣和积极性，提高教学效果。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情境教学法注重培养学生解决问题的能力，让学生在情境中自主探索和解决问题。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情境教学法不仅注重知识的传授，还注重学生的情感、态度和价值观的培养，促进学生的全面发展。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情境教学法在职业教育中应用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创设有效教学情境策略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分析学生需求与背景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针对不同专业和年级的学生，分析其学习需求和背景，以便更好地设计符合其实际需求的教学情境。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细化教学任务与活动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将教学目标细化为具体的教学任务和活动，有助于学生更好地理解和掌握所学知识。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确定具体、可衡量的教学目标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在创设教学情境前，教师应明确具体的教学目标，确保学生能够明确学习任务和方向。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通过模拟真实的工作场景，让学生身临其境地感受职业氛围，提高其对未来工作的适应能力。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模拟真实工作场景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结合行业案例和资源，将抽象的理论知识与实际工作相结合，增强学生对知识的理解和应用能力。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引入行业案例与资源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在教学情境中注重培养学生的职业素养和技能，为其未来的职业发展奠定坚实基础。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强调职业素养与技能培养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贴近实际工作环境设计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提供实践与展示机会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为学生提供实践操作和成果展示的机会，增强其自信心和成就感。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激发学生兴趣与动机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创设具有趣味性和挑战性的教学情境，激发学生的学习兴趣和内在动机。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鼓励学生自主探究与合作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引导学生通过自主探究和合作学习的方式，深入理解和掌握所学知识。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引导学生主动参与和体验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建立多元评价机制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采用多种评价方式对学生的表现进行全面、客观的评价，以便及时发现问题并进行调整。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收集学生反馈意见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定期收集学生对教学情境的反馈意见，了解其学习需求和困难，为后续的优化提供依据。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持续改进与优化教学情境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根据评价结果和学生反馈意见，持续改进和优化教学情境设计，提高教学效果和质量。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典型教学情境案例分析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情境描述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案例分析一：模拟公司运营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179" r="1917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学生分组成立模拟公司，担任不同职位，进行公司运营决策。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培养学生团队协作、商业决策和职业素养等综合能力。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制定公司章程，选举管理层，开展市场调研，制定营销策略，进行财务核算等。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提高学生对企业运营流程的认知，增强实践操作能力。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情境描述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案例分析二：项目式学习实践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教师引导学生围绕实际项目进行学习，完成项目任务。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选定项目主题，制定项目计划，分工协作，定期汇报进展，最终完成项目成果展示。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培养学生问题解决、创新思维和实践能力。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提高学生对理论知识的应用能力，培养团队合作精神。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学校或班级组织技能竞赛活动，学生自愿报名参加。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激发学生学习兴趣，提高专业技能水平。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发布竞赛通知，组织报名，制定竞赛规则，进行竞赛前的培训，开展竞赛活动，评选优秀选手。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营造积极向上的学习氛围，促进学生之间的交流与学习。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案例分析三：技能竞赛活动组织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https://d.book118.com/086115241050010055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2024-09-22T18:31:28.393</cp:lastPrinted>
  <dcterms:created xsi:type="dcterms:W3CDTF">2024-09-22T10:31:28Z</dcterms:created>
  <dcterms:modified xsi:type="dcterms:W3CDTF">2024-09-22T10:31:30Z</dcterms:modified>
</cp:coreProperties>
</file>