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01474-47C0-4B90-AAD6-3E3A07CD8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41AAA-7BE6-4BC4-B8DC-ACFF0BD2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BC6F9-74D3-4A11-81CA-95EBB2C76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33632-6735-4162-929A-B3C5B397D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E6F01-3016-484D-91BB-4119D1A1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E32DD-80AB-44EB-9D82-144B43A7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9AB30-8AF0-42BE-8C63-EBD632D8C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01587-2D34-40D4-A6B5-8CAAC5FAF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26A56-C508-4476-96AA-8D636595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8C6FF-786E-4621-B483-1D191D1E3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2C65C-2ED1-4527-9C73-10D2100F8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20155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企业合规管理实施方案合规宣导与培训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合规宣导策略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合规宣导与培训实施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合规文化建设与持续改进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随着企业规模的扩大和业务的复杂化，合规管理成为企业稳健发展的关键因素。通过合规宣导与培训，提高全员合规意识，确保企业经营活动的合法性和规范性。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国家对企业合规管理的法规政策不断完善，企业需要加强合规宣导与培训，确保员工充分了解和遵守相关法规，降低企业法律风险。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提升员工合规意识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通过宣导与培训，使员工充分认识到合规管理的重要性，树立合规意识，自觉遵守企业规章制度和国家法律法规。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合规宣导与培训有助于企业及时发现和纠正经营过程中的违规行为，避免潜在的法律风险和经济损失，保障企业经营安全。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企业通过加强合规宣导与培训，展现出对法规的尊重和遵守，有利于提升企业的社会形象和声誉，增强投资者和客户的信任。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合规宣导与培训是企业文化建设的重要组成部分。通过宣导和培训活动，可以推动企业内部形成诚信、守法、规范的良好氛围，促进企业文化建设向更深层次发展。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保障企业经营安全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提高企业声誉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促进企业文化建设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宣导与培训的重要性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合规管理是指企业通过制定和执行合规政策、流程和控制措施，以确保其业务活动符合法律法规、行业准则、道德规范和企业内部规章制度的要求，从而防范和降低合规风险的管理活动。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合规管理应遵循以下原则：全面覆盖、重点突出；预防为主、惩防结合；动态调整、持续改进；全员参与、责任到人。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合规管理是企业稳健经营和持续发展的基础，有助于维护企业声誉和品牌形象，提升市场竞争力，保障股东和员工权益。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合规管理在企业中发挥着重要作用，包括：确保企业依法经营，防范法律风险；规范企业内部管理，提高运营效率；促进企业诚信文化建设，提升社会形象。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合规管理与企业风险管理密切相关。合规风险是企业面临的主要风险之一，而合规管理是企业风险管理的重要组成部分。通过加强合规管理，企业可以识别和评估合规风险，并采取相应措施进行防范和应对。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合规管理与企业风险管理有密切联系，但二者也存在一定区别。企业风险管理涉及更广泛的风险类型，包括市场风险、信用风险、操作风险等；而合规管理主要关注法律法规和行业准则的遵守情况。此外，风险管理更注重风险量化分析和风险评估模型的运用，而合规管理则更注重制度建设和流程规范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合规管理与企业风险管理的关系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合规宣导策略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明确企业合规管理的重要性和意义，以及员工在合规管理中的责任和义务。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确定宣导目标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了解员工的知识水平、文化背景和接受能力，以便制定针对性的宣导策略。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明确宣导目标和受众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根据宣导目标和受众特点，制定详细的宣导计划，包括宣导内容、形式、时间和地点等。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将宣导计划转化为具体的时间表，确保各项宣导活动能够按时进行。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制定宣导计划和时间表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安排时间表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制定宣导计划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选择合适的宣导方式和渠道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选择宣导方式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根据受众特点和宣导内容，选择合适的宣导方式，如讲座、培训、宣传册、视频等。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确定宣导渠道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通过企业内部网站、电子邮件、社交媒体等多种渠道进行宣导，确保信息能够迅速传达给员工。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https://d.book118.com/086120155203010040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2024-09-07T07:05:06.250</cp:lastPrinted>
  <dcterms:created xsi:type="dcterms:W3CDTF">2024-09-06T23:05:06Z</dcterms:created>
  <dcterms:modified xsi:type="dcterms:W3CDTF">2024-09-06T23:05:08Z</dcterms:modified>
</cp:coreProperties>
</file>