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2EE56-8BB8-4F33-A97D-CC1CBBF00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EC886-489B-4F72-B496-5D6D19C64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BDF91-DF09-4309-A5EF-5DC45CD7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1B1E0-0957-4CB6-854C-37E139BD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D58C5-4573-4ACD-B66D-07178F03B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4CA47E-D04F-4A9B-8E64-F0C7E3296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B240DC-954A-4494-A2C9-106C80161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97804-38E7-4231-884B-C7EBA11E8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19C2B-ACC9-43B0-8C8A-61A493A7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48612-1638-4BDF-B919-D1A3FC4AD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F98A6-DA7B-42C8-AE74-FCB5AEBB1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21155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自我介绍ppt护理专业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个人特点与优势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个人信息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年龄：25岁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410" r="1441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501" b="25501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籍贯：江苏南京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籍贯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学历：本科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学校：南京医科大学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专业：护理学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护理专业背景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57" r="9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24" r="87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76" r="370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我拥有护理专业的学士学位，具备扎实的专业知识基础。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我系统学习了护理学基础、临床护理、护理管理等方面的知识，为未来的护理工作打下了坚实的基础。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专业课程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学历与专业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" r="36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我在国内知名三甲医院进行了为期一年的实习，积累了丰富的临床实践经验。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在实习期间，我参与了多种临床护理工作，包括手术室护理、急诊护理、重症监护等，并得到了导师的一致好评。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实习医院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我熟练掌握了各种护理技能，如静脉穿刺、心肺复苏、急救技术等。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我获得了国家护士执业资格证书，并积极参与各类护理培训和进修，不断提升自己的专业水平。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专业技能与证书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https://d.book118.com/086121155205010103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2024-09-29T03:14:32.949</cp:lastPrinted>
  <dcterms:created xsi:type="dcterms:W3CDTF">2024-09-28T19:14:32Z</dcterms:created>
  <dcterms:modified xsi:type="dcterms:W3CDTF">2024-09-28T19:14:34Z</dcterms:modified>
</cp:coreProperties>
</file>