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5C862-2390-4471-BAD5-983A97ECD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E789E-0763-4712-BE60-DDDAEABE8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4427F-E2AC-4C7A-A234-809DC6008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EC300-A02E-4DAE-A200-B105520FA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4611DC-26C1-4A26-BAEB-1FF0CC7BE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2B9AF4-402B-4D53-BCC8-B008A41A0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50A75F-C183-4CA6-AA11-075B2D993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38FCE-4A6A-4AF5-BD5E-2198D2C16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29D49-55C4-4C61-9033-00468A613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C25D8-4824-40D0-94CD-78FA90A1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A6327-90ED-4EB1-89F5-02C8E6DB6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24153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产品开发管理系统简介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系统概述与目标</a:t>
            </a:r>
          </a:p>
          <a:p>
            <a:r>
              <a:t>核心功能介绍</a:t>
            </a:r>
          </a:p>
          <a:p>
            <a:r>
              <a:t>技术架构与特点</a:t>
            </a:r>
          </a:p>
          <a:p>
            <a:r>
              <a:t>实施方法与步骤</a:t>
            </a:r>
          </a:p>
          <a:p>
            <a:r>
              <a:t>效益评估及价值体现</a:t>
            </a:r>
          </a:p>
          <a:p>
            <a:r>
              <a:t>未来发展规划与趋势预测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产品开发管理系统定义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产品开发管理系统是一种集成化的信息平台，旨在支持企业在新产品开发过程中的规划、设计、测试、发布等各个环节。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该系统通过提供统一的数据管理、流程管理和项目管理等功能，帮助企业提高产品开发效率和质量，降低开发成本，快速响应市场变化。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系统建设目标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实现产品开发流程的标准化和规范化，提高开发效率和质量。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促进企业内部各部门之间的协同合作，打破信息孤岛，实现信息共享。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通过对产品开发数据的集中管理，为企业决策提供有力支持。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降低产品开发成本，提高企业的市场竞争力。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适用于各类需要进行新产品开发的企业，包括制造业、软件开发、互联网等行业。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企业内部的研发部门、市场部门、生产部门等与产品开发相关的团队成员。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适用对象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核心功能介绍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需求收集与整理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通过多渠道收集用户、市场、业务等各方面的需求，并进行分类、筛选和整理。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需求分析与评估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对收集到的需求进行深入分析，评估其合理性、可行性和优先级。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需求变更管理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建立规范的需求变更流程，确保变更的合理性和可追溯性。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识别项目中的潜在风险，制定相应的应对措施，降低风险对项目的影响。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根据项目目标、资源和时间等约束条件，制定详细的项目计划。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项目进度监控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实时跟踪项目进度，及时发现和解决问题，确保项目按计划进行。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项目计划与控制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根据项目计划和成员能力，合理分配任务，确保资源的有效利用。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团队任务分配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团队协作工具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团队沟通平台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提供团队协作工具，如在线文档编辑、任务看板等，提高团队协作效率。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建立团队沟通平台，如企业即时通讯工具、定期会议等，促进团队成员之间的交流和协作。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风险识别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风险评估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风险应对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风险监控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通过项目分析、专家评估等方式识别潜在风险。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制定相应的风险应对措施，如风险规避、减轻、转移和接受等。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对识别出的风险进行量化和定性评估，确定风险的优先级和影响程度。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持续监控风险状态，及时调整风险应对策略，确保项目的顺利进行。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技术架构与特点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基于B/S架构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采用浏览器/服务器模式，用户通过浏览器访问系统，实现跨平台、跨地域的协同工作。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多层架构设计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包括数据访问层、业务逻辑层、表现层等，实现高内聚、低耦合，提高系统可维护性和可扩展性。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分布式部署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支持分布式部署，可横向扩展，提高系统处理能力和稳定性。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技术架构概述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微服务架构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采用微服务架构，将系统拆分为多个独立的服务，实现服务的独立部署、升级和扩展。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容器化技术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使用容器化技术，实现应用的快速部署、弹性伸缩和持续集成/持续交付。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前后端分离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采用前后端分离的开发模式，前端负责页面展示和用户交互，后端负责业务逻辑处理和数据存储。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关键技术特点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https://d.book118.com/086124153013010043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2024-09-10T20:14:19.762</cp:lastPrinted>
  <dcterms:created xsi:type="dcterms:W3CDTF">2024-09-10T12:14:19Z</dcterms:created>
  <dcterms:modified xsi:type="dcterms:W3CDTF">2024-09-10T12:14:21Z</dcterms:modified>
</cp:coreProperties>
</file>