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4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F7E4A-4D5A-425E-8EF5-123B4062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02C0C-4AA9-4A73-9ADB-EA1487D4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885C-020A-4511-9151-526C1EC13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E6BE1-8411-432B-920E-C9C86DCD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47603-A86A-499E-AB1F-D98DD3E9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2C269-6ABA-4CFB-A110-68B6D49D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39ADE-06BC-4BFB-A4CA-33FDDFEC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2C5F5-E5E8-4B4F-A046-54AD04C1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9B2AB-0E87-4614-9549-9BA34218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1F42-AF25-4A2F-9105-D74EEF6D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A96F3-76EA-41D3-AD4E-2ACCDA4B2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9488" r:id="rId2"/>
    <p:sldLayoutId id="2147519489" r:id="rId3"/>
    <p:sldLayoutId id="2147519490" r:id="rId4"/>
    <p:sldLayoutId id="2147519491" r:id="rId5"/>
    <p:sldLayoutId id="2147519492" r:id="rId6"/>
    <p:sldLayoutId id="2147519493" r:id="rId7"/>
    <p:sldLayoutId id="2147519494" r:id="rId8"/>
    <p:sldLayoutId id="2147519495" r:id="rId9"/>
    <p:sldLayoutId id="2147519496" r:id="rId10"/>
    <p:sldLayoutId id="21475194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2424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小学中学心理健康教育的现状与对策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9956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4" name="标题"/>
          <p:cNvSpPr txBox="1"/>
          <p:nvPr>
            <p:custDataLst>
              <p:tags r:id="rId5"/>
            </p:custDataLst>
          </p:nvPr>
        </p:nvSpPr>
        <p:spPr>
          <a:xfrm>
            <a:off x="105727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矩形: 圆角 6"/>
          <p:cNvSpPr/>
          <p:nvPr>
            <p:custDataLst>
              <p:tags r:id="rId6"/>
            </p:custDataLst>
          </p:nvPr>
        </p:nvSpPr>
        <p:spPr>
          <a:xfrm>
            <a:off x="8826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序号"/>
          <p:cNvSpPr txBox="1"/>
          <p:nvPr>
            <p:custDataLst>
              <p:tags r:id="rId7"/>
            </p:custDataLst>
          </p:nvPr>
        </p:nvSpPr>
        <p:spPr>
          <a:xfrm>
            <a:off x="31800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8"/>
            </p:custDataLst>
          </p:nvPr>
        </p:nvSpPr>
        <p:spPr>
          <a:xfrm>
            <a:off x="320103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小学中学心理健康教育现状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矩形: 圆角 6"/>
          <p:cNvSpPr/>
          <p:nvPr>
            <p:custDataLst>
              <p:tags r:id="rId9"/>
            </p:custDataLst>
          </p:nvPr>
        </p:nvSpPr>
        <p:spPr>
          <a:xfrm>
            <a:off x="30264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533400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534479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小学中学心理健康教育对策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5170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747776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748855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小学中学心理健康教育的实施建议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73139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9594215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9635490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小学中学心理健康教育的未来展望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94576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4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小学中学心理健康教育现状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当前心理健康教育的重要性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培养学生良好的人际关系，提高社会适应能力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帮助学生建立积极心态，增强自信心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促进学生的全面发展，提高综合素质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提高学生心理素质，预防心理问题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小学中学心理健康教育的发展历程</a:t>
            </a:r>
            <a:endParaRPr lang="zh-CN" altLang="en-US"/>
          </a:p>
        </p:txBody>
      </p:sp>
      <p:cxnSp>
        <p:nvCxnSpPr>
          <p:cNvPr id="3145729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6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19世纪末，美国开始关注儿童心理健康问题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1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8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20世纪50年代，美国开始建立心理健康教育体系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20世纪70年代，日本开始关注儿童心理健康问题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2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20世纪90年代，中国开始建立心理健康教育体系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4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近年来，中国心理健康教育体系不断完善，但仍面临诸多挑战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6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20世纪初，欧洲也开始关注儿童心理健康问题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20世纪60年代，欧洲也开始建立心理健康教育体系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0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20世纪80年代，中国开始关注儿童心理健康问题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2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21世纪初，全球范围内对儿童心理健康问题的关注日益增加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4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6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8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0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2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4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6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7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8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30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当前心理健康教育存在的问题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重视程度不够：学校、家长和学生对心理健康教育的重视程度不够，导致心理健康教育得不到足够的支持和资源。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师资力量不足：心理健康教育专业教师数量不足，质量参差不齐，导致心理健康教育效果不佳。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课程设置不合理：心理健康教育课程设置不合理，内容单一，缺乏针对性和实用性，难以满足学生需求。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评估机制不完善：心理健康教育缺乏有效的评估机制，难以及时了解学生心理健康状况和改进教育效果。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心理健康教育现状的原因分析</a:t>
            </a:r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社会环境变化：现代社会竞争激烈，生活节奏加快，导致学生心理压力增大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家庭教育问题：家长过度关注学习成绩，忽视孩子心理健康，导致孩子心理问题增多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学校教育不足：学校心理健康教育课程设置不足，教师缺乏专业培训，导致心理健康教育效果不佳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学生自身因素：学生自我认知不足，缺乏情绪调节能力，容易产生心理问题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30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小学中学心理健康教育对策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完善心理健康教育课程体系</a:t>
            </a:r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课程设置：增加心理健康教育课程，确保每周至少一节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教学内容：涵盖情绪管理、人际交往、自我认知等方面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教学方法：采用互动式、体验式教学，激发学生兴趣和参与度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教师培训：加强心理健康教育教师的专业培训，提高教学质量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加强心理健康教育师资队伍建设</a:t>
            </a:r>
            <a:endParaRPr lang="zh-CN" altLang="en-US"/>
          </a:p>
        </p:txBody>
      </p:sp>
      <p:sp>
        <p:nvSpPr>
          <p:cNvPr id="10494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引进专业心理健康教育人才，提高师资队伍的专业水平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提高教师心理健康素质，加强心理培训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加强教师之间的交流与合作，共享心理健康教育资源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建立心理健康教育评价体系，激励教师提高教学质量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开展多样化的心理健康教育活动</a:t>
            </a:r>
            <a:endParaRPr lang="zh-CN" altLang="en-US"/>
          </a:p>
        </p:txBody>
      </p:sp>
      <p:sp>
        <p:nvSpPr>
          <p:cNvPr id="10495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开展心理健康讲座，提高学生的心理健康意识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组织心理健康主题班会，让学生了解心理健康的重要性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开展心理健康游戏，让学生在游戏中体验心理健康的乐趣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设立心理健康咨询室，为学生提供心理咨询服务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https://d.book118.com/086124240135010034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小学中学心理健康教育的现状与对策</vt:lpstr>
      <vt:lpstr>目录</vt:lpstr>
      <vt:lpstr>添加章节标题</vt:lpstr>
      <vt:lpstr>小学中学心理健康教育现状</vt:lpstr>
      <vt:lpstr>PowerPoint Presentation</vt:lpstr>
      <vt:lpstr>当前心理健康教育的重要性</vt:lpstr>
      <vt:lpstr>小学中学心理健康教育的发展历程</vt:lpstr>
      <vt:lpstr>当前心理健康教育存在的问题</vt:lpstr>
      <vt:lpstr>心理健康教育现状的原因分析</vt:lpstr>
      <vt:lpstr>小学中学心理健康教育对策</vt:lpstr>
      <vt:lpstr>PowerPoint Presentation</vt:lpstr>
      <vt:lpstr>完善心理健康教育课程体系</vt:lpstr>
      <vt:lpstr>加强心理健康教育师资队伍建设</vt:lpstr>
      <vt:lpstr>开展多样化的心理健康教育活动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2024-09-03T21:54:01.316</cp:lastPrinted>
  <dcterms:created xsi:type="dcterms:W3CDTF">2024-09-03T13:54:01Z</dcterms:created>
  <dcterms:modified xsi:type="dcterms:W3CDTF">2024-09-03T13:54:03Z</dcterms:modified>
</cp:coreProperties>
</file>