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BC03A-0160-4A32-909A-130ED1353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76DEC-F268-4B5F-BDA8-BC49F76D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4F2DF-1056-4D30-AC30-57342E9E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D38CE-68F5-4DC0-BE01-8B377AA78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D810D-9C48-4C73-9DA9-188C9857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569B41-01C8-4C4E-BA01-D2DF3A63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155C1-087D-44F6-B7E7-47E4C7CB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AD412-1308-4624-AE27-2CC56761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F4C6B-2F25-4018-81E9-EC244B6E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55122-EBAE-43FC-8BCD-A4B51A92E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B481D-0942-4828-9717-C492FD54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25212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肌腱损伤治疗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肌腱损伤的非手术治疗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肌腱损伤的手术治疗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肌腱损伤治疗的最新进展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肌腱损伤概述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26" b="164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肌腱是连接肌肉和骨骼的坚韧组织，负责将肌肉产生的力量传递到骨骼，以驱动身体运动。肌腱损伤通常是由于过度使用、创伤或疾病引起的。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根据损伤的严重程度，肌腱损伤可分为轻度、中度和重度。轻度损伤通常表现为肌腱的微小撕裂，而重度损伤则可能导致肌腱完全断裂。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肌腱损伤的常见原因包括运动时的突然扭伤、长期重复性劳损、创伤、感染或炎症等。过度使用或错误的运动方式是导致肌腱损伤的常见原因。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当肌腱受到过度张力或突然的牵拉力时，可能会导致肌腱纤维撕裂或断裂。长期慢性劳损可能导致肌腱变性、变薄和脆弱，从而容易发生损伤。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肌腱损伤的症状可能包括疼痛、肿胀、僵硬和活动受限。疼痛通常在受伤后立即出现，并可能随着活动而加重。肿胀和僵硬可能出现在受伤部位，导致关节活动不灵活。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医生通常会通过体格检查和询问病史来诊断肌腱损伤。可能需要进行影像学检查，如X光、超声或磁共振成像（MRI），以进一步评估损伤的严重程度和位置。根据病史和检查结果，医生会制定合适的治疗计划。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肌腱损伤的症状与诊断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肌腱损伤的非手术治疗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28" r="31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避免肌腱损伤部位的活动，减轻疼痛和肿胀。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使用石膏或支具固定受伤部位，促进肌腱修复。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休息与制动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急性期使用冷敷收缩血管，减轻肿胀；慢性期使用热敷促进血液循环。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按摩与拉伸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轻柔地按摩受伤部位，帮助缓解疼痛；逐步进行受伤部位的拉伸训练，恢复关节活动度。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如布洛芬、阿司匹林等，用于缓解疼痛和消炎。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外用药物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如药膏、喷雾剂等，直接应用于受伤部位，具有消炎、止痛、舒缓作用。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肌腱损伤的手术治疗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https://d.book118.com/086125212030010040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2024-09-06T08:35:45.497</cp:lastPrinted>
  <dcterms:created xsi:type="dcterms:W3CDTF">2024-09-06T00:35:45Z</dcterms:created>
  <dcterms:modified xsi:type="dcterms:W3CDTF">2024-09-06T00:35:47Z</dcterms:modified>
</cp:coreProperties>
</file>