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5962B-16A5-481C-916D-9A45E3C77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169C8-36B9-41FA-A235-444A0588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9B97E-8054-4D92-972D-391A26C7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88C2F-ABBC-4BB0-B06D-7F650169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C478E-9CA1-4655-8E00-315B12F1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8DCA8-981A-462C-8839-C7B3A4F4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02BAE-178A-4292-AE6D-8817C1DDE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4D5DB-5EA2-4BA4-8A88-795D6800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835EF-13A1-4118-9235-2B933BBA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B2612-6BE1-4EAF-B3E9-C43864B3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AF6B8-8E57-4E14-B854-6072BC9E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330541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呼吸道感染预防要点详解手册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学校及幼儿园防控措施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工作场所防护建议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医疗机构防控策略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包括免疫力低下、季节变化、环境因素（如空气污染）、不良生活习惯（如吸烟）等。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上呼吸道感染常见症状包括咳嗽、流涕、发热等；下呼吸道感染则可能出现咳痰、呼吸困难等症状。严重感染者可出现高热、寒战、胸痛等。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医生会根据患者症状、体征及实验室检查结果进行综合诊断。常用的检查方法包括血常规、X线胸片、CT等。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尽量减少用手触摸眼睛、鼻子和嘴巴，以减少病毒进入体内的机会。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5" r="164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咳嗽或打喷嚏时，用纸巾遮住口鼻，然后立即将纸巾丢进封闭的垃圾桶。如果没有纸巾，可以用弯曲的手肘遮挡。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74" b="123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46" b="138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在呼吸道疾病高发期，尽量减少去人群密集的场所，与他人保持至少1米的安全距离。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避免接触有症状的人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尽量避免与有呼吸道症状（如咳嗽、打喷嚏）的人近距离接触。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注意公共卫生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关注公共场所的卫生状况，避免接触可能被污染的物体表面。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26" r="722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保证每晚7-9小时的高质量睡眠，有助于增强免疫力。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均衡饮食，摄入足够的蔬菜、水果、全谷类和蛋白质，以增强身体抵抗力。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每周进行至少150分钟的中等强度有氧运动，如快走、骑车或游泳等，有助于提高身体免疫力。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及时接种针对呼吸道传染病的疫苗，如流感疫苗、肺炎球菌疫苗等，以增强身体对特定病原体的免疫力。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家庭防护策略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避免长时间关闭门窗造成室内空气污浊，增加病毒传播的风险。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避免长时间关闭门窗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8056" b="80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定期清洁家居环境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保持家居环境整洁，定期清洁地面、桌面、家具等表面，减少病毒附着和传播的机会。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使用消毒剂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在清洁过程中，可使用含氯消毒剂或过氧乙酸等消毒剂，对家居环境进行全面消毒，杀死潜在的病毒。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定期清洁消毒家居环境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https://d.book118.com/086133054145010042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2024-09-10T04:43:29.137</cp:lastPrinted>
  <dcterms:created xsi:type="dcterms:W3CDTF">2024-09-09T20:43:29Z</dcterms:created>
  <dcterms:modified xsi:type="dcterms:W3CDTF">2024-09-09T20:43:31Z</dcterms:modified>
</cp:coreProperties>
</file>