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9898B-7CF0-44BD-8E06-B71880EC6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412EF-2041-4324-94CE-9024C174A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0EE39-4D4F-4B0C-A17A-D1615F41B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8D87D1-C732-465D-9CCE-857765259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2572C1-B4E2-4136-A709-04E82D6F5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A68050-3BA0-414B-AE63-FA719525C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407F79-207F-42DE-9175-74472F5B0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06957-A16B-4615-81A9-C6AE93635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09035A-085E-4DDA-99D5-05105C4C4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3E011-5C04-4083-A036-2EF5088F0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8555D-DB4E-4220-A493-9B006425A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30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13311315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公司战略管理咨询报告培训课件业务转型和创新管理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40760" y="2818600"/>
            <a:ext cx="2748192" cy="18383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公司战略管理咨询报告核心内容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业务转型策略与实施方案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创新管理体系构建与完善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组织实施与风险防范措施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为公司提供清晰的战略发展路径，指导未来业务转型和创新管理。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明确战略方向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833" r="17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针对当前市场环境和行业趋势，提出有效的应对策略。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通过业务转型和创新管理，提升公司的核心竞争力和市场地位。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详细介绍公司当前的业务构成，包括主营业务、辅助业务等。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业务结构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分析公司在行业中的市场地位，包括市场份额、竞争对手情况等。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市场地位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评估公司的盈利能力，包括收入、利润等财务指标。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盈利能力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公司当前业务状况概述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培训课件业务转型和创新管理的必要性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培训课件业务需要不断适应市场需求的变化，以满足客户的不同需求。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通过创新管理，提升培训课件的品质和用户体验，增强市场竞争力。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业务转型可以帮助公司拓展新的业务领域，实现多元化发展，降低经营风险。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创新管理手段和方法可以提高公司内部管理效率，降低运营成本，提升整体业绩。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提升产品品质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拓展业务领域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提高管理效率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公司战略管理咨询报告核心内容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宏观环境分析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行业环境分析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市场与客户需求分析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外部环境分析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包括政治、经济、社会、技术、环境和法律等方面的趋势和影响。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包括市场规模、增长趋势、客户需求及变化等。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包括行业竞争结构、行业趋势、行业吸引力评估等。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包括竞争对手的战略、优劣势、市场表现等。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公司资源评估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公司能力评估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核心竞争力分析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内部环境综合分析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内部资源与能力评估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包括财务资源、人力资源、技术资源、品牌资源等。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包括研发能力、生产能力、营销能力、服务能力等。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识别公司的核心竞争力，并评估其可持续性和可转移性。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结合资源和能力评估，分析公司内部环境的优势和劣势。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根据外部环境分析和内部资源与能力评估，确定公司在市场中的定位。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战略定位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制定明确、可衡量、可实现、相关性强和时限性的战略目标。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战略目标设定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根据公司战略定位和目标，选择适合公司发展的业务领域。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业务领域选择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明确公司的战略愿景和使命，为战略实施提供指引。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战略愿景与使命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战略定位与目标设定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制定详细的战略实施计划，包括时间表和里程碑。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战略实施步骤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组织架构调整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资源配置与优化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风险管理与应对措施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根据战略实施需要，调整公司组织架构和管理体系。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合理配置公司资源，优化资源使用效率，确保战略实施。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识别战略实施过程中可能面临的风险和挑战，并制定相应的应对措施。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战略实施路径规划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业务转型策略与实施方案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846" b="68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303" b="93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5555" b="1555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业务转型方向选择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基于市场趋势分析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深入研究行业发展趋势，选择具有增长潜力的业务方向。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评估自身优势资源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识别并充分利用公司核心竞争力和资源优势，明确转型后的业务定位。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跨界融合创新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探索与其他产业的跨界融合，打造新的业务模式和增长点。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对目标市场进行细致划分，识别各细分市场的需求和特点。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细分市场分析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构建目标客户画像，明确客户的消费习惯、价值观念和购买偏好。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目标客户画像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根据市场细分和目标客户画像，调整市场定位，提高市场覆盖率和客户满意度。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调整市场定位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目标市场及客户定位调整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服务创新举措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推出个性化、定制化的服务，提升客户体验和忠诚度。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制定产品创新计划，包括新产品研发、现有产品改进和产品线扩展等。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加大技术研发投入，利用新技术推动产品和服务创新。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产品与服务创新策略部署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https://d.book118.com/086133113150010052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2024-09-19T04:12:23.551</cp:lastPrinted>
  <dcterms:created xsi:type="dcterms:W3CDTF">2024-09-18T20:12:23Z</dcterms:created>
  <dcterms:modified xsi:type="dcterms:W3CDTF">2024-09-18T20:12:25Z</dcterms:modified>
</cp:coreProperties>
</file>