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A9CC98-A274-43AD-AE26-25FB55198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1E6D2-A0BE-4EF1-94F7-696B250B4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F3A4E-A87C-40F9-AE5A-04AFCCA60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544265-1735-4B7A-B382-102A200FA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677A2C-9F06-4348-A08E-B8F2E1633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EA9583-90AB-4EF5-A3E1-22C2A76C5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25E22A-62B2-4B47-8C79-712DD7123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A7694B-B0C4-40FD-A5B5-F4318FE24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E687A2-893C-43E3-8439-7006F5843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DE8DE3-77E8-43BE-A2F0-320B4D047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FD6B1-1539-441D-A46C-B285D86F4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13314213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高速铁路信号系统-第七章CTCS-3级列控系统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CTCS-3级列控系统组成与原理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CTCS-3级列控系统关键技术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CTCS-3级列控系统与其他系统关系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CTCS-3级列控系统发展趋势与挑战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366" r="2536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03" r="325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CTCS-3级列控系统是中国铁路列车运行控制系统（CTCS）的第三个等级，是一种基于通信的列车运行控制系统。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CTCS-3级列控系统经历了多年的研发和应用，已经成为中国高速铁路信号系统的核心组成部分。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CTCS-3级列控系统具有列车定位、列车间隔控制、进路控制、调车控制、临时限速等功能，能够确保列车在高速铁路上的安全运行。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CTCS-3级列控系统采用了先进的通信技术和计算机技术，具有高精度、高可靠性、高安全性等特点。同时，该系统还支持多种列车运行模式和多种信号显示方式，能够适应不同高速铁路线路的运营需求。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主要功能及特点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适用范围及优势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CTCS-3级列控系统适用于时速300公里及以上的高速铁路，包括客运专线和城际铁路等。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具有多种优势，包括提高列车运行效率、缩短列车追踪间隔、降低运营成本等。同时，该系统还能够提高铁路运输的安全性和可靠性，减少事故发生的概率。此外，CTCS-3级列控系统还具有可扩展性和可升级性，能够适应未来高速铁路发展的需求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CTCS-3级列控系统组成与原理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5061" r="35061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用于检测列车占用和完整性检查，向列车传递控制信息。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轨道电路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存储和发送固定信息，如线路参数、临时限速等。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应答器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根据联锁进路、线路参数、临时限速等信息，生成行车许可命令，并通过轨道电路和应答器发送给列车。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列控中心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与车载设备通信，根据列车位置、进路状态、临时限速等信息，生成移动授权（MA），并通过无线通信网络发送给列车。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无线闭塞中心（RBC）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地面设备组成及作用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50" r="132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ATP车载设备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BTM天线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无线通信模块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人机界面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车载设备组成及作用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接收地面设备发送的信息，进行安全计算，生成列车运行速度和距离曲线，监控列车运行。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与无线闭塞中心（RBC）通信，接收移动授权（MA）等控制信息，并传递给ATP车载设备。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接收应答器发送的信息，并传递给ATP车载设备。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显示列车运行速度、距离、信号状态等信息，供司机参考和操作。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信息传输与处理技术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轨道电路信息传输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采用数字编码方式，将控制信息编码成数字信号，通过轨道电路发送给列车。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应答器信息传输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采用电磁感应原理，将存储的固定信息发送给列车。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无线通信信息传输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采用无线通信网络，实现车地之间的双向通信，传输移动授权（MA）等控制信息。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信息处理技术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采用高性能计算机和专用软件，对接收的信息进行解码、处理和安全计算，生成列车运行速度和距离曲线，监控列车运行。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CTCS-3级列控系统关键技术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GSM-R技术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GSM-R（Global System for Mobile Communications - Railway）是一种专门为铁路通信设计的数字移动通信系统，提供语音和数据通信服务，确保列车与地面控制中心之间的可靠通信。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无线闭塞中心（RBC）技术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RBC是CTCS-3级列控系统的核心组成部分，通过无线通信与列车进行信息交互，实现列车运行控制。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车地双向通信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采用车地双向通信方式，列车和地面设备可以实时交换信息，提高列车运行的安全性和效率。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无线通信技术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利用轨道电路传输信息，通过检测列车占用轨道电路的状态来确定列车位置。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轨道电路定位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在轨道上设置应答器，当列车经过时，应答器会向列车发送包含位置信息的报文，实现列车精确定位。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应答器定位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7958" r="279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417" r="13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利用卫星导航系统（如GPS、北斗等）提供的定位服务，辅助列车定位，提高定位精度和可靠性。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卫星导航定位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列车定位技术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https://d.book118.com/086133142131010042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2024-09-10T01:11:29.232</cp:lastPrinted>
  <dcterms:created xsi:type="dcterms:W3CDTF">2024-09-09T17:11:29Z</dcterms:created>
  <dcterms:modified xsi:type="dcterms:W3CDTF">2024-09-09T17:11:31Z</dcterms:modified>
</cp:coreProperties>
</file>