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45DE89D-A7F5-4AF8-A02A-566DC3D90EC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BFE36-AC56-497B-8F40-FFBDB00E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C7409-29E1-47C7-A278-58FB1E6B3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39406-C306-4769-BE48-1B2F3E918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61DCE-DB2D-4586-8CE5-4BDF4144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70505-71BD-46F6-997D-57C1310C2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07CDC-0480-46AD-A55F-4188CEA2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7BAE3-9EBF-4A67-A98F-B02B580F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6F0D4-3904-4125-B571-996B808D3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EF24B-41EE-4AA5-A645-74EC35DD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969F8-5433-471D-A284-A4D54CE90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EF58E-D4C8-4D06-8703-482CCA05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F603EC-4A4B-4A66-9FED-D4DCE935332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3BF8C5-B372-4EFB-ABE9-5257828B743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3413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设备操作技巧分享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设备选择与购买技巧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操作技巧分享之软件应用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设备操作技巧分享之硬件应用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设备操作技巧分享之网络应用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设备操作技巧分享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设备操作技巧分享是一项关于提高工作效率和学习技术的重要主题。通过分享操作技巧，可以帮助人们更好地掌握设备的使用方法，提高工作效率和学习效果。本章将介绍设备操作技巧分享的主题和内容，以及本</a:t>
            </a:r>
            <a:r>
              <a:rPr lang="en-US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PPT</a:t>
            </a: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的结构和大纲，旨在引发观众对设备操作技巧分享的兴趣。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设备操作技巧的重要性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设备操作技巧对提高工作效率和学习效果具有重要意义。学习设备操作技巧可以让人们更快速地完成工作任务，提高工作效率。同时，掌握设备操作技巧也能够增加个人技能，提升竞争力。成功案例的分享将展示设备操作技巧的积极影响，引导观众认识到学习设备操作技巧的必要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设备操作技巧分享的目标群体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需要掌握高级操作技巧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专业人士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需要基础操作技巧指导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初学者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需要教学技术操作指导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教育工作者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需要学习设备操作技巧提高学习效果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学生群体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设备操作技巧分享的形式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设备操作技巧分享可以采取多种形式，包括在线课程、工作坊等。不同形式各有优缺点，需要根据受众群体的需求来选择合适的分享形式。通过比较各种形式的优缺点，可以推荐适合不同群体的设备操作技巧分享形式，提高分享效果和受众的参与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设备操作技巧分享的形式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灵活学习时间，但缺少互动性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实践操作技巧，但时间成本较高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专业指导，但信息传递不够直观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讲座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便捷学习，但缺少实时解答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视频教程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设备选择与购买技巧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如何选择适合自己的设备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选择设备时，首先要分析不同设备的特点和用途，了解不同设备的功能和适用场景。其次，需要考虑个人需求和预算等因素，以确定购买的设备类型和规格。最后，在选购设备时，建议多比较不同品牌和型号的设备，选择性价比高的产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如何辨别真伪产品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通过产品包装和标识进行识别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辨别正品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选择正规渠道购买，避免购买假冒产品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购买正品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注意产品价格是否过低，提高警惕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防范假冒产品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如何维护和保养设备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的维护和保养是确保设备正常运行和延长使用寿命的重要手段。常见的维护技巧包括定期清洁设备表面、保持设备良好通风和防尘、注意电源和线缆的连接状态等。同时，建议按照设备说明书上的要求，对设备进行定期保养和检查，及时更换易损件，以保障设备的正常使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如何妥善处理设备故障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立即停止使用设备，并检查可能出现的问题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应对故障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若无法自行解决，寻求专业维修服务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维修技巧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参考设备说明书或在线故障排除方法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解决常见故障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如何维护和保养设备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避免灰尘和杂物堆积，影响设备散热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定期清洁设备表面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确保设备散热良好，延长设备寿命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保持设备通风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避免连接松动或老化导致设备断电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注意电源连接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保障设备正常运行，减少故障发生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定期更换易损件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如何妥善处理设备故障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处理设备故障时，首先要停止使用设备，避免继续损坏。然后，仔细检查并判断故障原因，尝试解决常见故障，若无法解决，应及时寻求专业维修。维修时要选择有资质的维修点，以免造成二次损失。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性能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根据个人需求选择适合性能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不盲目追求高性能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价格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合理预算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性价比优先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款式喜好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体验舒适度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如何选择适合自己的设备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品牌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选择知名品牌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了解品牌口碑和售后服务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操作技巧分享之软件应用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常用办公软件操作技巧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在日常办公中，熟练掌握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Word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、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Excel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、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PowerPoint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等常用办公软件的操作技巧至关重要。通过使用快捷键和高效办公方法，可以极大提高工作效率，而根据工作需求选择适合的软件应用技巧也能让工作更加得心应手。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多媒体软件操作技巧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剪辑、特效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视频编辑软件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音效、混音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音频处理软件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灵感、实践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创意作品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设计软件操作技巧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PS</a:t>
            </a: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、</a:t>
            </a: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、</a:t>
            </a: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ID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Adobe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系列软件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应用、技巧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创作灵感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流程、方法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设计作品制作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数据可视化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图表设计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报告展示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不同行业应用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医疗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营销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数据分析软件操作技巧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模型分析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https://d.book118.com/086134135013010104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设备操作技巧分享</vt:lpstr>
      <vt:lpstr>目录</vt:lpstr>
      <vt:lpstr>第1章 简介</vt:lpstr>
      <vt:lpstr>设备操作技巧分享</vt:lpstr>
      <vt:lpstr> </vt:lpstr>
      <vt:lpstr>设备操作技巧分享的目标群体</vt:lpstr>
      <vt:lpstr> </vt:lpstr>
      <vt:lpstr>设备操作技巧分享的形式</vt:lpstr>
      <vt:lpstr>第2章 设备选择与购买技巧</vt:lpstr>
      <vt:lpstr> </vt:lpstr>
      <vt:lpstr>如何辨别真伪产品</vt:lpstr>
      <vt:lpstr>如何维护和保养设备</vt:lpstr>
      <vt:lpstr>如何妥善处理设备故障</vt:lpstr>
      <vt:lpstr>如何维护和保养设备</vt:lpstr>
      <vt:lpstr> </vt:lpstr>
      <vt:lpstr>如何选择适合自己的设备</vt:lpstr>
      <vt:lpstr>第3章 操作技巧分享之软件应用</vt:lpstr>
      <vt:lpstr> </vt:lpstr>
      <vt:lpstr>多媒体软件操作技巧</vt:lpstr>
      <vt:lpstr>设计软件操作技巧</vt:lpstr>
      <vt:lpstr>数据分析软件操作技巧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2024-09-29T15:20:29.533</cp:lastPrinted>
  <dcterms:created xsi:type="dcterms:W3CDTF">2024-09-29T07:20:29Z</dcterms:created>
  <dcterms:modified xsi:type="dcterms:W3CDTF">2024-09-29T07:20:31Z</dcterms:modified>
</cp:coreProperties>
</file>