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D65DD-67DE-4D19-A054-184205F5A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7D923-DC8A-4170-BD01-BE6EE040E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03BD2-8BBD-4DA1-9D4D-11F85BB18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CF2E7-B13C-42DB-BE25-2175AFD64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494E7E-142F-4EF3-A78D-9702C6402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E88D3D-425F-45BD-B84D-532633A90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6CD842-2956-4841-BC8D-18B5E3298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AB730-7101-42B5-8FA6-35DD07B14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CF39D-5234-476D-BD34-4E5FA90A6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3B456-6736-40CB-9563-7DB582262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7245C-7604-413D-A167-3A75B7AEA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3500415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学前儿童全面发展的教育策略\n## 1.学前儿童全面发展的教育理念\n### 1.1学前儿童全面发展的教育内涵与意义\n### 1.2学前儿童全面发展的教育目标与要求\n### 1.3学前儿童全面发展的教育方法与评价\n## 2.学前儿童身体健康的教育策略\n### 2.1学前儿童身体健康教育的重要性\n### 2.2学前儿童身体健康教育的内容与方法\n### 2.3学前儿童身体健康教育的评价与反馈\n## 3.学前儿童心理健康的培养策略\n### 3.1学前儿童心理健康培养的重要性\n### 3.2学前儿童心理健康培养的内容与方法\n### 3.3学前儿童心理健康培养的评价与反馈\n## 4.学前儿童社会适应能力的培养策略\n### 4.1学前儿童社会适应能力培养的重要性\n### 4.2学前儿童社会适应能力培养的内容与方法\n### 4.3学前儿童社会适应能力培养的评价与反馈\n## 5.学前儿童语言与认知发展的教育策略\n### 5.1学前儿童语言与认知发展的重要性\n### 5.2学前儿童语言与认知发展的内容与方法\n### 5.3学前儿童语言与认知发展的评价与反馈\n## 6.学前儿童艺术与创造力的培养策略\n### 6.1学前儿童艺术与创造力培养的重要性\n### 6.2学前儿童艺术与创造力培养的内容与方法\n### 6.3学前儿童艺术与创造力培养的评价与反馈\n## 7.学前儿童全面发展教育的实践案例分析\n### 7.1学前儿童全面发展教育的成功案例\n### 7.2学前儿童全面发展教育的问题与挑战\n### 7.3学前儿童全面发展教育的经验与启示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000"/>
              <a:t>学前儿童全面发展的教育策略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学前儿童全面发展的教育理念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学前儿童全面发展的教育内涵</a:t>
                </a:r>
                <a:endParaRPr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注重儿童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促进儿童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的和谐发展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培养儿童的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实践能力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学前儿童全面发展的教育意义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为儿童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终身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发展奠定基础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整体素质与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竞争力</a:t>
                </a:r>
                <a:endParaRPr/>
              </a:p>
            </p:txBody>
          </p:sp>
          <p:sp>
            <p:nvSpPr>
              <p:cNvPr id="2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学前儿童全面发展的教育内涵与意义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学前儿童全面发展的教育目标</a:t>
                </a:r>
                <a:endParaRPr/>
              </a:p>
            </p:txBody>
          </p:sp>
          <p:sp>
            <p:nvSpPr>
              <p:cNvPr id="2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培养儿童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有责任感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促进儿童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艺术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培养儿童的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等能力</a:t>
                </a:r>
                <a:endParaRPr/>
              </a:p>
            </p:txBody>
          </p:sp>
          <p:sp>
            <p:nvSpPr>
              <p:cNvPr id="2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学前儿童全面发展的教育要求</a:t>
                </a:r>
                <a:endParaRPr/>
              </a:p>
            </p:txBody>
          </p:sp>
          <p:sp>
            <p:nvSpPr>
              <p:cNvPr id="3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遵循儿童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发展规律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因材施教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的教育环境</a:t>
                </a:r>
                <a:endParaRPr/>
              </a:p>
            </p:txBody>
          </p:sp>
          <p:sp>
            <p:nvSpPr>
              <p:cNvPr id="3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学前儿童全面发展的教育目标与要求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学前儿童全面发展的教育方法与评价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学前儿童全面发展的教育方法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游戏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等多样化的教学方法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融入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等多种教育资源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并重的评价方式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学前儿童全面发展的教育评价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的评价体系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关注儿童的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个体差异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为目标，提供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建议</a:t>
                </a:r>
                <a:endParaRPr/>
              </a:p>
            </p:txBody>
          </p:sp>
          <p:pic>
            <p:nvPicPr>
              <p:cNvPr id="3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学前儿童身体健康的教育策略</a:t>
            </a:r>
            <a:endParaRPr/>
          </a:p>
        </p:txBody>
      </p:sp>
      <p:sp>
        <p:nvSpPr>
          <p:cNvPr id="3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学前儿童身体健康教育的重要性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身体健康是儿童全面发展的基础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影响儿童的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关系到儿童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终身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的健康与幸福</a:t>
                </a:r>
                <a:endParaRPr/>
              </a:p>
            </p:txBody>
          </p:sp>
          <p:pic>
            <p:nvPicPr>
              <p:cNvPr id="3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学前儿童身体健康教育的重要性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培养儿童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良好的生活习惯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降低儿童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肥胖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等健康问题的发生率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提高儿童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身体素质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运动能力</a:t>
                </a:r>
                <a:endParaRPr/>
              </a:p>
            </p:txBody>
          </p:sp>
          <p:pic>
            <p:nvPicPr>
              <p:cNvPr id="3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学前儿童身体健康教育的内容</a:t>
                </a:r>
                <a:endParaRPr/>
              </a:p>
            </p:txBody>
          </p:sp>
          <p:sp>
            <p:nvSpPr>
              <p:cNvPr id="3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培养儿童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体育锻炼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关注儿童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卫生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等方面的习惯</a:t>
                </a:r>
                <a:endParaRPr/>
              </a:p>
            </p:txBody>
          </p:sp>
          <p:sp>
            <p:nvSpPr>
              <p:cNvPr id="3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学前儿童身体健康教育的方法</a:t>
                </a:r>
                <a:endParaRPr/>
              </a:p>
            </p:txBody>
          </p:sp>
          <p:sp>
            <p:nvSpPr>
              <p:cNvPr id="3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情景模拟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游戏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等有趣的授课方式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资源，开展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鼓励儿童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运动兴趣</a:t>
                </a:r>
                <a:endParaRPr/>
              </a:p>
            </p:txBody>
          </p:sp>
          <p:sp>
            <p:nvSpPr>
              <p:cNvPr id="3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学前儿童身体健康教育的内容与方法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学前儿童身体健康教育的评价与反馈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学前儿童身体健康教育的评价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的评价体系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关注儿童的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身体素质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健康行为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为目标，提供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建议</a:t>
                </a:r>
                <a:endParaRPr/>
              </a:p>
            </p:txBody>
          </p:sp>
          <p:pic>
            <p:nvPicPr>
              <p:cNvPr id="3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学前儿童身体健康教育的反馈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及时给予儿童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针对儿童的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的指导意见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关注儿童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的发展，调整教育策略</a:t>
                </a:r>
                <a:endParaRPr/>
              </a:p>
            </p:txBody>
          </p:sp>
          <p:pic>
            <p:nvPicPr>
              <p:cNvPr id="3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学前儿童心理健康的培养策略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心理健康是儿童全面发展的关键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影响儿童的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关系到儿童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终身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的幸福与成功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学前儿童心理健康培养的重要性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培养儿童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良好的心理素质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情绪调节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降低儿童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等心理问题的发生率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提高儿童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学前儿童心理健康培养的重要性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学前儿童心理健康培养的内容与方法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学前儿童心理健康培养的内容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心理知识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情绪调节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培养儿童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人际交往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同理心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关注儿童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自尊心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自信心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抗挫能力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等方面的培养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学前儿童心理健康培养的方法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情景模拟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游戏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等有趣的授课方式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资源，开展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鼓励儿童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，培养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心理素质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学前儿童心理健康培养的评价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的评价体系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关注儿童的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情绪调节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人际交往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为目标，提供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学前儿童心理健康培养的反馈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及时给予儿童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针对儿童的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的指导意见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关注儿童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的发展，调整教育策略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学前儿童心理健康培养的评价与反馈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学前儿童社会适应能力的培养策略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学前儿童社会适应能力培养的重要性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社会适应能力是儿童全面发展的保障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影响儿童的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关系到儿童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终身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的适应与成功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学前儿童社会适应能力培养的重要性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培养儿童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良好的社会行为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降低儿童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孤独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等社会适应问题的发生率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提高儿童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解决问题的能力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https://d.book118.com/086135004151010054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学前儿童全面发展的教育策略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2024-09-21T20:39:33.283</cp:lastPrinted>
  <dcterms:created xsi:type="dcterms:W3CDTF">2024-09-21T12:39:33Z</dcterms:created>
  <dcterms:modified xsi:type="dcterms:W3CDTF">2024-09-21T12:39:35Z</dcterms:modified>
</cp:coreProperties>
</file>