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968B94E-83B3-4196-A45D-5F21C663375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B904D-6408-4EDC-A3AD-42DD7294A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CAD6C-535D-40D6-8712-B75AFC6B7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457FD-B68B-45FA-9308-BCCED3953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80F6E-23DE-4A32-A869-EEFC96687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9C6347-565E-4E4F-982A-0F0B2F23C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2DE05F-2137-4A3E-A4BF-CF757E2DC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CC8FC0-40AF-4562-A569-8C6244B7E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DDCC0-FBD8-49E7-9748-DECFC8976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E27B0-AA18-4035-9586-C349BC16E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D7602-DD8E-4169-9138-DE367A708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49A0B-EBB4-4DAA-9B7F-492A28C26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10376CE-FDC1-4C21-A034-A0475F66BB5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977EA39-AF6D-4F64-926E-758B660665D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3511105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智慧城市的水资源供需智能匹配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智慧城市与水资源管理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智慧城市的水资源供给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智慧城市的水资源需求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智慧城市的水资源智能匹配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智慧城市水资源管理的政策支持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智慧城市水资源管理的挑战与展望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智慧城市与水资源管理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https://d.book118.com/086135111054010103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智慧城市的水资源供需智能匹配</vt:lpstr>
      <vt:lpstr>目录</vt:lpstr>
      <vt:lpstr>第1章 智慧城市与水资源管理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2024-09-28T13:54:21.453</cp:lastPrinted>
  <dcterms:created xsi:type="dcterms:W3CDTF">2024-09-28T05:54:21Z</dcterms:created>
  <dcterms:modified xsi:type="dcterms:W3CDTF">2024-09-28T05:54:23Z</dcterms:modified>
</cp:coreProperties>
</file>