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37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9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image" Target="../media/image2.png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tags" Target="../tags/tag3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3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4.jpeg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image" Target="../media/image1.png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C0917-C5D2-47C8-A3B8-DE855ACB8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B5C31-56F4-48C9-8032-8F8C7593A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C005A-5E3B-43B6-9410-03B2CBDEE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B82ACC-A7CC-49AD-8CF9-B02B6878A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50A429-E1E2-4053-831D-613318FDB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3284BF-3D65-47E4-8DDB-C004D9C59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20530D-B667-4543-860B-EBB1E161A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9DD97-844F-49B8-8E2E-EF260EB4A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D1C10F-4210-4C33-A847-C86639C11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F81FD-1055-4454-9E68-C1A7305DE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22FC5-21BF-4E08-BA1D-80A5DB8FD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: 形状 6"/>
          <p:cNvSpPr/>
          <p:nvPr userDrawn="1">
            <p:custDataLst>
              <p:tags r:id="rId1"/>
            </p:custDataLst>
          </p:nvPr>
        </p:nvSpPr>
        <p:spPr>
          <a:xfrm flipH="1">
            <a:off x="1" y="0"/>
            <a:ext cx="4922187" cy="6858000"/>
          </a:xfrm>
          <a:custGeom>
            <a:gdLst>
              <a:gd name="connsiteX0" fmla="*/ 4922187 w 4922187"/>
              <a:gd name="connsiteY0" fmla="*/ 0 h 6858000"/>
              <a:gd name="connsiteX1" fmla="*/ 0 w 4922187"/>
              <a:gd name="connsiteY1" fmla="*/ 0 h 6858000"/>
              <a:gd name="connsiteX2" fmla="*/ 0 w 4922187"/>
              <a:gd name="connsiteY2" fmla="*/ 6858000 h 6858000"/>
              <a:gd name="connsiteX3" fmla="*/ 4922187 w 492218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22187" h="6858000">
                <a:moveTo>
                  <a:pt x="4922187" y="0"/>
                </a:moveTo>
                <a:lnTo>
                  <a:pt x="0" y="0"/>
                </a:lnTo>
                <a:lnTo>
                  <a:pt x="0" y="6858000"/>
                </a:lnTo>
                <a:lnTo>
                  <a:pt x="4922187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672" name="任意多边形 13"/>
          <p:cNvSpPr/>
          <p:nvPr userDrawn="1">
            <p:custDataLst>
              <p:tags r:id="rId2"/>
            </p:custDataLst>
          </p:nvPr>
        </p:nvSpPr>
        <p:spPr>
          <a:xfrm>
            <a:off x="4511040" y="2021840"/>
            <a:ext cx="800735" cy="1527175"/>
          </a:xfrm>
          <a:custGeom>
            <a:gdLst>
              <a:gd name="connsiteX0" fmla="*/ 19 w 195"/>
              <a:gd name="connsiteY0" fmla="*/ 323 h 371"/>
              <a:gd name="connsiteX1" fmla="*/ 87 w 195"/>
              <a:gd name="connsiteY1" fmla="*/ 255 h 371"/>
              <a:gd name="connsiteX2" fmla="*/ 105 w 195"/>
              <a:gd name="connsiteY2" fmla="*/ 348 h 371"/>
              <a:gd name="connsiteX3" fmla="*/ 180 w 195"/>
              <a:gd name="connsiteY3" fmla="*/ 371 h 371"/>
              <a:gd name="connsiteX4" fmla="*/ 195 w 195"/>
              <a:gd name="connsiteY4" fmla="*/ 0 h 371"/>
              <a:gd name="connsiteX5" fmla="*/ 57 w 195"/>
              <a:gd name="connsiteY5" fmla="*/ 7 h 371"/>
              <a:gd name="connsiteX6" fmla="*/ 0 w 195"/>
              <a:gd name="connsiteY6" fmla="*/ 262 h 371"/>
              <a:gd name="connsiteX7" fmla="*/ 19 w 195"/>
              <a:gd name="connsiteY7" fmla="*/ 323 h 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" h="371">
                <a:moveTo>
                  <a:pt x="19" y="323"/>
                </a:moveTo>
                <a:cubicBezTo>
                  <a:pt x="27" y="308"/>
                  <a:pt x="57" y="236"/>
                  <a:pt x="87" y="255"/>
                </a:cubicBezTo>
                <a:cubicBezTo>
                  <a:pt x="117" y="274"/>
                  <a:pt x="99" y="329"/>
                  <a:pt x="105" y="348"/>
                </a:cubicBezTo>
                <a:lnTo>
                  <a:pt x="180" y="371"/>
                </a:lnTo>
                <a:lnTo>
                  <a:pt x="195" y="0"/>
                </a:lnTo>
                <a:lnTo>
                  <a:pt x="57" y="7"/>
                </a:lnTo>
                <a:lnTo>
                  <a:pt x="0" y="262"/>
                </a:lnTo>
                <a:lnTo>
                  <a:pt x="19" y="323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图片 10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3739"/>
          <a:stretch>
            <a:fillRect/>
          </a:stretch>
        </p:blipFill>
        <p:spPr>
          <a:xfrm>
            <a:off x="0" y="2849880"/>
            <a:ext cx="9394825" cy="4008120"/>
          </a:xfrm>
          <a:prstGeom prst="rect">
            <a:avLst/>
          </a:prstGeom>
        </p:spPr>
      </p:pic>
      <p:cxnSp>
        <p:nvCxnSpPr>
          <p:cNvPr id="3145729" name="直接连接符 12"/>
          <p:cNvCxnSpPr/>
          <p:nvPr userDrawn="1">
            <p:custDataLst>
              <p:tags r:id="rId5"/>
            </p:custDataLst>
          </p:nvPr>
        </p:nvCxnSpPr>
        <p:spPr>
          <a:xfrm>
            <a:off x="11360150" y="49339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4"/>
          <p:cNvCxnSpPr/>
          <p:nvPr userDrawn="1">
            <p:custDataLst>
              <p:tags r:id="rId6"/>
            </p:custDataLst>
          </p:nvPr>
        </p:nvCxnSpPr>
        <p:spPr>
          <a:xfrm>
            <a:off x="11360150" y="55181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5"/>
          <p:cNvCxnSpPr/>
          <p:nvPr userDrawn="1">
            <p:custDataLst>
              <p:tags r:id="rId7"/>
            </p:custDataLst>
          </p:nvPr>
        </p:nvCxnSpPr>
        <p:spPr>
          <a:xfrm>
            <a:off x="11360150" y="61023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标题 1"/>
          <p:cNvSpPr>
            <a:spLocks noGrp="1"/>
          </p:cNvSpPr>
          <p:nvPr>
            <p:ph type="ctrTitle" hasCustomPrompt="1"/>
            <p:custDataLst>
              <p:tags r:id="rId8"/>
            </p:custDataLst>
          </p:nvPr>
        </p:nvSpPr>
        <p:spPr>
          <a:xfrm>
            <a:off x="5856514" y="754533"/>
            <a:ext cx="5375326" cy="1859048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6" name="副标题 2"/>
          <p:cNvSpPr>
            <a:spLocks noGrp="1"/>
          </p:cNvSpPr>
          <p:nvPr>
            <p:ph type="subTitle" idx="1"/>
            <p:custDataLst>
              <p:tags r:id="rId9"/>
            </p:custDataLst>
          </p:nvPr>
        </p:nvSpPr>
        <p:spPr>
          <a:xfrm>
            <a:off x="5856513" y="2773054"/>
            <a:ext cx="5375325" cy="37074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4" name="文本占位符 9"/>
          <p:cNvSpPr>
            <a:spLocks noGrp="1"/>
          </p:cNvSpPr>
          <p:nvPr>
            <p:ph type="body" sz="quarter" idx="13" hasCustomPrompt="1"/>
            <p:custDataLst>
              <p:tags r:id="rId13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6" name="文本占位符 13"/>
          <p:cNvSpPr>
            <a:spLocks noGrp="1"/>
          </p:cNvSpPr>
          <p:nvPr>
            <p:ph type="body" sz="quarter" idx="14" hasCustomPrompt="1"/>
            <p:custDataLst>
              <p:tags r:id="rId14"/>
            </p:custDataLst>
          </p:nvPr>
        </p:nvSpPr>
        <p:spPr>
          <a:xfrm>
            <a:off x="8488638" y="3597814"/>
            <a:ext cx="2743200" cy="132253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8" name="文本占位符 23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5856514" y="3597814"/>
            <a:ext cx="2533699" cy="132253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5" name="直接箭头连接符 18"/>
          <p:cNvCxnSpPr/>
          <p:nvPr userDrawn="1">
            <p:custDataLst>
              <p:tags r:id="rId16"/>
            </p:custDataLst>
          </p:nvPr>
        </p:nvCxnSpPr>
        <p:spPr>
          <a:xfrm>
            <a:off x="5831840" y="3316790"/>
            <a:ext cx="5400000" cy="0"/>
          </a:xfrm>
          <a:prstGeom prst="straightConnector1">
            <a:avLst/>
          </a:prstGeom>
          <a:ln>
            <a:solidFill>
              <a:schemeClr val="accent3">
                <a:alpha val="3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" y="-19685"/>
            <a:ext cx="5213351" cy="4836161"/>
          </a:xfrm>
          <a:custGeom>
            <a:gdLst>
              <a:gd name="connsiteX0" fmla="*/ 3621057 w 5213351"/>
              <a:gd name="connsiteY0" fmla="*/ 0 h 4836161"/>
              <a:gd name="connsiteX1" fmla="*/ 4926428 w 5213351"/>
              <a:gd name="connsiteY1" fmla="*/ 0 h 4836161"/>
              <a:gd name="connsiteX2" fmla="*/ 4941563 w 5213351"/>
              <a:gd name="connsiteY2" fmla="*/ 31418 h 4836161"/>
              <a:gd name="connsiteX3" fmla="*/ 5213351 w 5213351"/>
              <a:gd name="connsiteY3" fmla="*/ 1377633 h 4836161"/>
              <a:gd name="connsiteX4" fmla="*/ 1754823 w 5213351"/>
              <a:gd name="connsiteY4" fmla="*/ 4836161 h 4836161"/>
              <a:gd name="connsiteX5" fmla="*/ 106283 w 5213351"/>
              <a:gd name="connsiteY5" fmla="*/ 4418735 h 4836161"/>
              <a:gd name="connsiteX6" fmla="*/ 0 w 5213351"/>
              <a:gd name="connsiteY6" fmla="*/ 4354167 h 4836161"/>
              <a:gd name="connsiteX7" fmla="*/ 0 w 5213351"/>
              <a:gd name="connsiteY7" fmla="*/ 2895476 h 4836161"/>
              <a:gd name="connsiteX8" fmla="*/ 112833 w 5213351"/>
              <a:gd name="connsiteY8" fmla="*/ 3019623 h 4836161"/>
              <a:gd name="connsiteX9" fmla="*/ 1754823 w 5213351"/>
              <a:gd name="connsiteY9" fmla="*/ 3699758 h 4836161"/>
              <a:gd name="connsiteX10" fmla="*/ 4076948 w 5213351"/>
              <a:gd name="connsiteY10" fmla="*/ 1377633 h 4836161"/>
              <a:gd name="connsiteX11" fmla="*/ 3680365 w 5213351"/>
              <a:gd name="connsiteY11" fmla="*/ 79311 h 4836161"/>
              <a:gd name="connsiteX12" fmla="*/ 3621057 w 5213351"/>
              <a:gd name="connsiteY12" fmla="*/ 0 h 48361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213351" h="4836161">
                <a:moveTo>
                  <a:pt x="3621057" y="0"/>
                </a:moveTo>
                <a:lnTo>
                  <a:pt x="4926428" y="0"/>
                </a:lnTo>
                <a:lnTo>
                  <a:pt x="4941563" y="31418"/>
                </a:lnTo>
                <a:cubicBezTo>
                  <a:pt x="5116574" y="445191"/>
                  <a:pt x="5213351" y="900110"/>
                  <a:pt x="5213351" y="1377633"/>
                </a:cubicBezTo>
                <a:cubicBezTo>
                  <a:pt x="5213351" y="3287725"/>
                  <a:pt x="3664915" y="4836161"/>
                  <a:pt x="1754823" y="4836161"/>
                </a:cubicBezTo>
                <a:cubicBezTo>
                  <a:pt x="1157919" y="4836161"/>
                  <a:pt x="596334" y="4684947"/>
                  <a:pt x="106283" y="4418735"/>
                </a:cubicBezTo>
                <a:lnTo>
                  <a:pt x="0" y="4354167"/>
                </a:lnTo>
                <a:lnTo>
                  <a:pt x="0" y="2895476"/>
                </a:lnTo>
                <a:lnTo>
                  <a:pt x="112833" y="3019623"/>
                </a:lnTo>
                <a:cubicBezTo>
                  <a:pt x="533055" y="3439845"/>
                  <a:pt x="1113586" y="3699758"/>
                  <a:pt x="1754823" y="3699758"/>
                </a:cubicBezTo>
                <a:cubicBezTo>
                  <a:pt x="3037297" y="3699758"/>
                  <a:pt x="4076948" y="2660107"/>
                  <a:pt x="4076948" y="1377633"/>
                </a:cubicBezTo>
                <a:cubicBezTo>
                  <a:pt x="4076948" y="896705"/>
                  <a:pt x="3930747" y="449925"/>
                  <a:pt x="3680365" y="79311"/>
                </a:cubicBezTo>
                <a:lnTo>
                  <a:pt x="3621057" y="0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92" name="任意多边形: 形状 38"/>
          <p:cNvSpPr/>
          <p:nvPr userDrawn="1">
            <p:custDataLst>
              <p:tags r:id="rId18"/>
            </p:custDataLst>
          </p:nvPr>
        </p:nvSpPr>
        <p:spPr>
          <a:xfrm>
            <a:off x="9551700" y="5010785"/>
            <a:ext cx="2640300" cy="1865630"/>
          </a:xfrm>
          <a:custGeom>
            <a:gdLst>
              <a:gd name="connsiteX0" fmla="*/ 2045305 w 2640300"/>
              <a:gd name="connsiteY0" fmla="*/ 0 h 1865630"/>
              <a:gd name="connsiteX1" fmla="*/ 2620022 w 2640300"/>
              <a:gd name="connsiteY1" fmla="*/ 81451 h 1865630"/>
              <a:gd name="connsiteX2" fmla="*/ 2640300 w 2640300"/>
              <a:gd name="connsiteY2" fmla="*/ 88381 h 1865630"/>
              <a:gd name="connsiteX3" fmla="*/ 2640300 w 2640300"/>
              <a:gd name="connsiteY3" fmla="*/ 1040500 h 1865630"/>
              <a:gd name="connsiteX4" fmla="*/ 2631013 w 2640300"/>
              <a:gd name="connsiteY4" fmla="*/ 1034064 h 1865630"/>
              <a:gd name="connsiteX5" fmla="*/ 2045305 w 2640300"/>
              <a:gd name="connsiteY5" fmla="*/ 878165 h 1865630"/>
              <a:gd name="connsiteX6" fmla="*/ 892516 w 2640300"/>
              <a:gd name="connsiteY6" fmla="*/ 1817715 h 1865630"/>
              <a:gd name="connsiteX7" fmla="*/ 885203 w 2640300"/>
              <a:gd name="connsiteY7" fmla="*/ 1865630 h 1865630"/>
              <a:gd name="connsiteX8" fmla="*/ 0 w 2640300"/>
              <a:gd name="connsiteY8" fmla="*/ 1865630 h 1865630"/>
              <a:gd name="connsiteX9" fmla="*/ 1054 w 2640300"/>
              <a:gd name="connsiteY9" fmla="*/ 1844762 h 1865630"/>
              <a:gd name="connsiteX10" fmla="*/ 2045305 w 2640300"/>
              <a:gd name="connsiteY10" fmla="*/ 0 h 18656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40300" h="1865630">
                <a:moveTo>
                  <a:pt x="2045305" y="0"/>
                </a:moveTo>
                <a:cubicBezTo>
                  <a:pt x="2244794" y="0"/>
                  <a:pt x="2437643" y="28427"/>
                  <a:pt x="2620022" y="81451"/>
                </a:cubicBezTo>
                <a:lnTo>
                  <a:pt x="2640300" y="88381"/>
                </a:lnTo>
                <a:lnTo>
                  <a:pt x="2640300" y="1040500"/>
                </a:lnTo>
                <a:lnTo>
                  <a:pt x="2631013" y="1034064"/>
                </a:lnTo>
                <a:cubicBezTo>
                  <a:pt x="2458535" y="934886"/>
                  <a:pt x="2258544" y="878165"/>
                  <a:pt x="2045305" y="878165"/>
                </a:cubicBezTo>
                <a:cubicBezTo>
                  <a:pt x="1476668" y="878165"/>
                  <a:pt x="1002239" y="1281515"/>
                  <a:pt x="892516" y="1817715"/>
                </a:cubicBezTo>
                <a:lnTo>
                  <a:pt x="885203" y="1865630"/>
                </a:lnTo>
                <a:lnTo>
                  <a:pt x="0" y="1865630"/>
                </a:lnTo>
                <a:lnTo>
                  <a:pt x="1054" y="1844762"/>
                </a:lnTo>
                <a:cubicBezTo>
                  <a:pt x="106283" y="808587"/>
                  <a:pt x="981366" y="0"/>
                  <a:pt x="2045305" y="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矩形 10"/>
          <p:cNvSpPr/>
          <p:nvPr userDrawn="1">
            <p:custDataLst>
              <p:tags r:id="rId1"/>
            </p:custDataLst>
          </p:nvPr>
        </p:nvSpPr>
        <p:spPr>
          <a:xfrm flipH="1">
            <a:off x="-251" y="26726"/>
            <a:ext cx="12192000" cy="3486150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57" name="图片 1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4559398" y="422380"/>
            <a:ext cx="7632854" cy="5456393"/>
          </a:xfrm>
          <a:prstGeom prst="rect">
            <a:avLst/>
          </a:prstGeom>
        </p:spPr>
      </p:pic>
      <p:sp>
        <p:nvSpPr>
          <p:cNvPr id="1048706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39788" y="1136700"/>
            <a:ext cx="2880000" cy="1081088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任意多边形: 形状 20"/>
          <p:cNvSpPr/>
          <p:nvPr userDrawn="1">
            <p:custDataLst>
              <p:tags r:id="rId1"/>
            </p:custDataLst>
          </p:nvPr>
        </p:nvSpPr>
        <p:spPr>
          <a:xfrm>
            <a:off x="6744970" y="-24650"/>
            <a:ext cx="5447030" cy="5344045"/>
          </a:xfrm>
          <a:custGeom>
            <a:gdLst>
              <a:gd name="connsiteX0" fmla="*/ 886420 w 5447030"/>
              <a:gd name="connsiteY0" fmla="*/ 0 h 5344045"/>
              <a:gd name="connsiteX1" fmla="*/ 5422940 w 5447030"/>
              <a:gd name="connsiteY1" fmla="*/ 0 h 5344045"/>
              <a:gd name="connsiteX2" fmla="*/ 5447030 w 5447030"/>
              <a:gd name="connsiteY2" fmla="*/ 26506 h 5344045"/>
              <a:gd name="connsiteX3" fmla="*/ 5447030 w 5447030"/>
              <a:gd name="connsiteY3" fmla="*/ 4352225 h 5344045"/>
              <a:gd name="connsiteX4" fmla="*/ 5385376 w 5447030"/>
              <a:gd name="connsiteY4" fmla="*/ 4420061 h 5344045"/>
              <a:gd name="connsiteX5" fmla="*/ 3154680 w 5447030"/>
              <a:gd name="connsiteY5" fmla="*/ 5344045 h 5344045"/>
              <a:gd name="connsiteX6" fmla="*/ 0 w 5447030"/>
              <a:gd name="connsiteY6" fmla="*/ 2189365 h 5344045"/>
              <a:gd name="connsiteX7" fmla="*/ 720375 w 5447030"/>
              <a:gd name="connsiteY7" fmla="*/ 182695 h 5344045"/>
              <a:gd name="connsiteX8" fmla="*/ 886420 w 5447030"/>
              <a:gd name="connsiteY8" fmla="*/ 0 h 5344045"/>
              <a:gd name="connsiteX9" fmla="*/ 3154680 w 5447030"/>
              <a:gd name="connsiteY9" fmla="*/ 474670 h 5344045"/>
              <a:gd name="connsiteX10" fmla="*/ 1439985 w 5447030"/>
              <a:gd name="connsiteY10" fmla="*/ 2189365 h 5344045"/>
              <a:gd name="connsiteX11" fmla="*/ 3154680 w 5447030"/>
              <a:gd name="connsiteY11" fmla="*/ 3904060 h 5344045"/>
              <a:gd name="connsiteX12" fmla="*/ 4869375 w 5447030"/>
              <a:gd name="connsiteY12" fmla="*/ 2189365 h 5344045"/>
              <a:gd name="connsiteX13" fmla="*/ 3154680 w 5447030"/>
              <a:gd name="connsiteY13" fmla="*/ 474670 h 5344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47030" h="5344045">
                <a:moveTo>
                  <a:pt x="886420" y="0"/>
                </a:moveTo>
                <a:lnTo>
                  <a:pt x="5422940" y="0"/>
                </a:lnTo>
                <a:lnTo>
                  <a:pt x="5447030" y="26506"/>
                </a:lnTo>
                <a:lnTo>
                  <a:pt x="5447030" y="4352225"/>
                </a:lnTo>
                <a:lnTo>
                  <a:pt x="5385376" y="4420061"/>
                </a:lnTo>
                <a:cubicBezTo>
                  <a:pt x="4814491" y="4990946"/>
                  <a:pt x="4025821" y="5344045"/>
                  <a:pt x="3154680" y="5344045"/>
                </a:cubicBezTo>
                <a:cubicBezTo>
                  <a:pt x="1412398" y="5344045"/>
                  <a:pt x="0" y="3931647"/>
                  <a:pt x="0" y="2189365"/>
                </a:cubicBezTo>
                <a:cubicBezTo>
                  <a:pt x="0" y="1427117"/>
                  <a:pt x="270342" y="728010"/>
                  <a:pt x="720375" y="182695"/>
                </a:cubicBezTo>
                <a:lnTo>
                  <a:pt x="886420" y="0"/>
                </a:lnTo>
                <a:close/>
                <a:moveTo>
                  <a:pt x="3154680" y="474670"/>
                </a:moveTo>
                <a:cubicBezTo>
                  <a:pt x="2207680" y="474670"/>
                  <a:pt x="1439985" y="1242365"/>
                  <a:pt x="1439985" y="2189365"/>
                </a:cubicBezTo>
                <a:cubicBezTo>
                  <a:pt x="1439985" y="3136365"/>
                  <a:pt x="2207680" y="3904060"/>
                  <a:pt x="3154680" y="3904060"/>
                </a:cubicBezTo>
                <a:cubicBezTo>
                  <a:pt x="4101680" y="3904060"/>
                  <a:pt x="4869375" y="3136365"/>
                  <a:pt x="4869375" y="2189365"/>
                </a:cubicBezTo>
                <a:cubicBezTo>
                  <a:pt x="4869375" y="1242365"/>
                  <a:pt x="4101680" y="474670"/>
                  <a:pt x="3154680" y="47467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7000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16" name="任意多边形: 形状 8"/>
          <p:cNvSpPr/>
          <p:nvPr userDrawn="1">
            <p:custDataLst>
              <p:tags r:id="rId2"/>
            </p:custDataLst>
          </p:nvPr>
        </p:nvSpPr>
        <p:spPr>
          <a:xfrm>
            <a:off x="-1270" y="4457739"/>
            <a:ext cx="12192000" cy="2401531"/>
          </a:xfrm>
          <a:custGeom>
            <a:gdLst>
              <a:gd name="connsiteX0" fmla="*/ 0 w 12192000"/>
              <a:gd name="connsiteY0" fmla="*/ 0 h 1888180"/>
              <a:gd name="connsiteX1" fmla="*/ 12192000 w 12192000"/>
              <a:gd name="connsiteY1" fmla="*/ 0 h 1888180"/>
              <a:gd name="connsiteX2" fmla="*/ 12192000 w 12192000"/>
              <a:gd name="connsiteY2" fmla="*/ 1888180 h 1888180"/>
              <a:gd name="connsiteX3" fmla="*/ 0 w 12192000"/>
              <a:gd name="connsiteY3" fmla="*/ 1888180 h 18881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1888180">
                <a:moveTo>
                  <a:pt x="0" y="0"/>
                </a:moveTo>
                <a:lnTo>
                  <a:pt x="12192000" y="0"/>
                </a:lnTo>
                <a:lnTo>
                  <a:pt x="12192000" y="1888180"/>
                </a:lnTo>
                <a:lnTo>
                  <a:pt x="0" y="188818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59" name="图片 9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-19"/>
          <a:stretch>
            <a:fillRect/>
          </a:stretch>
        </p:blipFill>
        <p:spPr>
          <a:xfrm>
            <a:off x="4735830" y="711835"/>
            <a:ext cx="7456170" cy="6146165"/>
          </a:xfrm>
          <a:prstGeom prst="rect">
            <a:avLst/>
          </a:prstGeom>
        </p:spPr>
      </p:pic>
      <p:sp>
        <p:nvSpPr>
          <p:cNvPr id="1048718" name="矩形 12"/>
          <p:cNvSpPr/>
          <p:nvPr userDrawn="1">
            <p:custDataLst>
              <p:tags r:id="rId5"/>
            </p:custDataLst>
          </p:nvPr>
        </p:nvSpPr>
        <p:spPr>
          <a:xfrm>
            <a:off x="797560" y="4177665"/>
            <a:ext cx="2743200" cy="1494155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61" name="图片 13" descr="窗户外的景色  中度可信度描述已自动生成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b="-62"/>
          <a:stretch>
            <a:fillRect/>
          </a:stretch>
        </p:blipFill>
        <p:spPr>
          <a:xfrm>
            <a:off x="876300" y="4272280"/>
            <a:ext cx="2585085" cy="1305560"/>
          </a:xfrm>
          <a:prstGeom prst="rect">
            <a:avLst/>
          </a:prstGeom>
        </p:spPr>
      </p:pic>
      <p:cxnSp>
        <p:nvCxnSpPr>
          <p:cNvPr id="3145737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822114" y="3665894"/>
            <a:ext cx="828000" cy="10388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833988" y="2314650"/>
            <a:ext cx="7557025" cy="787008"/>
          </a:xfrm>
        </p:spPr>
        <p:txBody>
          <a:bodyPr anchor="b">
            <a:normAutofit/>
          </a:bodyPr>
          <a:lstStyle>
            <a:lvl1pPr algn="l">
              <a:defRPr sz="5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zh-CN" altLang="en-US"/>
              <a:t>单击此处编辑母版</a:t>
            </a:r>
            <a:endParaRPr lang="zh-CN" altLang="en-US"/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文本占位符 7"/>
          <p:cNvSpPr>
            <a:spLocks noGrp="1"/>
          </p:cNvSpPr>
          <p:nvPr>
            <p:ph type="body" sz="quarter" idx="13" hasCustomPrompt="1"/>
            <p:custDataLst>
              <p:tags r:id="rId13"/>
            </p:custDataLst>
          </p:nvPr>
        </p:nvSpPr>
        <p:spPr>
          <a:xfrm>
            <a:off x="831588" y="1029450"/>
            <a:ext cx="7557025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49"/>
          <p:cNvSpPr/>
          <p:nvPr userDrawn="1">
            <p:custDataLst>
              <p:tags r:id="rId1"/>
            </p:custDataLst>
          </p:nvPr>
        </p:nvSpPr>
        <p:spPr>
          <a:xfrm>
            <a:off x="9551700" y="5010785"/>
            <a:ext cx="2640300" cy="1865630"/>
          </a:xfrm>
          <a:custGeom>
            <a:gdLst>
              <a:gd name="connsiteX0" fmla="*/ 2045305 w 2640300"/>
              <a:gd name="connsiteY0" fmla="*/ 0 h 1865630"/>
              <a:gd name="connsiteX1" fmla="*/ 2620022 w 2640300"/>
              <a:gd name="connsiteY1" fmla="*/ 81451 h 1865630"/>
              <a:gd name="connsiteX2" fmla="*/ 2640300 w 2640300"/>
              <a:gd name="connsiteY2" fmla="*/ 88381 h 1865630"/>
              <a:gd name="connsiteX3" fmla="*/ 2640300 w 2640300"/>
              <a:gd name="connsiteY3" fmla="*/ 1040500 h 1865630"/>
              <a:gd name="connsiteX4" fmla="*/ 2631013 w 2640300"/>
              <a:gd name="connsiteY4" fmla="*/ 1034064 h 1865630"/>
              <a:gd name="connsiteX5" fmla="*/ 2045305 w 2640300"/>
              <a:gd name="connsiteY5" fmla="*/ 878165 h 1865630"/>
              <a:gd name="connsiteX6" fmla="*/ 892516 w 2640300"/>
              <a:gd name="connsiteY6" fmla="*/ 1817715 h 1865630"/>
              <a:gd name="connsiteX7" fmla="*/ 885203 w 2640300"/>
              <a:gd name="connsiteY7" fmla="*/ 1865630 h 1865630"/>
              <a:gd name="connsiteX8" fmla="*/ 0 w 2640300"/>
              <a:gd name="connsiteY8" fmla="*/ 1865630 h 1865630"/>
              <a:gd name="connsiteX9" fmla="*/ 1054 w 2640300"/>
              <a:gd name="connsiteY9" fmla="*/ 1844762 h 1865630"/>
              <a:gd name="connsiteX10" fmla="*/ 2045305 w 2640300"/>
              <a:gd name="connsiteY10" fmla="*/ 0 h 18656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40300" h="1865630">
                <a:moveTo>
                  <a:pt x="2045305" y="0"/>
                </a:moveTo>
                <a:cubicBezTo>
                  <a:pt x="2244794" y="0"/>
                  <a:pt x="2437643" y="28427"/>
                  <a:pt x="2620022" y="81451"/>
                </a:cubicBezTo>
                <a:lnTo>
                  <a:pt x="2640300" y="88381"/>
                </a:lnTo>
                <a:lnTo>
                  <a:pt x="2640300" y="1040500"/>
                </a:lnTo>
                <a:lnTo>
                  <a:pt x="2631013" y="1034064"/>
                </a:lnTo>
                <a:cubicBezTo>
                  <a:pt x="2458535" y="934886"/>
                  <a:pt x="2258544" y="878165"/>
                  <a:pt x="2045305" y="878165"/>
                </a:cubicBezTo>
                <a:cubicBezTo>
                  <a:pt x="1476668" y="878165"/>
                  <a:pt x="1002239" y="1281515"/>
                  <a:pt x="892516" y="1817715"/>
                </a:cubicBezTo>
                <a:lnTo>
                  <a:pt x="885203" y="1865630"/>
                </a:lnTo>
                <a:lnTo>
                  <a:pt x="0" y="1865630"/>
                </a:lnTo>
                <a:lnTo>
                  <a:pt x="1054" y="1844762"/>
                </a:lnTo>
                <a:cubicBezTo>
                  <a:pt x="106283" y="808587"/>
                  <a:pt x="981366" y="0"/>
                  <a:pt x="2045305" y="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92" name="任意多边形: 形状 20"/>
          <p:cNvSpPr/>
          <p:nvPr userDrawn="1">
            <p:custDataLst>
              <p:tags r:id="rId2"/>
            </p:custDataLst>
          </p:nvPr>
        </p:nvSpPr>
        <p:spPr>
          <a:xfrm flipH="1">
            <a:off x="26218" y="-23812"/>
            <a:ext cx="4922187" cy="6858000"/>
          </a:xfrm>
          <a:custGeom>
            <a:gdLst>
              <a:gd name="connsiteX0" fmla="*/ 4922187 w 4922187"/>
              <a:gd name="connsiteY0" fmla="*/ 0 h 6858000"/>
              <a:gd name="connsiteX1" fmla="*/ 0 w 4922187"/>
              <a:gd name="connsiteY1" fmla="*/ 0 h 6858000"/>
              <a:gd name="connsiteX2" fmla="*/ 0 w 4922187"/>
              <a:gd name="connsiteY2" fmla="*/ 6858000 h 6858000"/>
              <a:gd name="connsiteX3" fmla="*/ 4922187 w 492218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22187" h="6858000">
                <a:moveTo>
                  <a:pt x="4922187" y="0"/>
                </a:moveTo>
                <a:lnTo>
                  <a:pt x="0" y="0"/>
                </a:lnTo>
                <a:lnTo>
                  <a:pt x="0" y="6858000"/>
                </a:lnTo>
                <a:lnTo>
                  <a:pt x="4922187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63" name="图片 24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3739"/>
          <a:stretch>
            <a:fillRect/>
          </a:stretch>
        </p:blipFill>
        <p:spPr>
          <a:xfrm>
            <a:off x="26217" y="2826068"/>
            <a:ext cx="9394825" cy="4008120"/>
          </a:xfrm>
          <a:prstGeom prst="rect">
            <a:avLst/>
          </a:prstGeom>
        </p:spPr>
      </p:pic>
      <p:cxnSp>
        <p:nvCxnSpPr>
          <p:cNvPr id="3145739" name="直接箭头连接符 25"/>
          <p:cNvCxnSpPr/>
          <p:nvPr userDrawn="1">
            <p:custDataLst>
              <p:tags r:id="rId5"/>
            </p:custDataLst>
          </p:nvPr>
        </p:nvCxnSpPr>
        <p:spPr>
          <a:xfrm>
            <a:off x="5998392" y="3009583"/>
            <a:ext cx="5400000" cy="0"/>
          </a:xfrm>
          <a:prstGeom prst="straightConnector1">
            <a:avLst/>
          </a:prstGeom>
          <a:ln>
            <a:solidFill>
              <a:schemeClr val="accent4">
                <a:alpha val="3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4" name="任意多边形: 形状 38"/>
          <p:cNvSpPr/>
          <p:nvPr userDrawn="1">
            <p:custDataLst>
              <p:tags r:id="rId6"/>
            </p:custDataLst>
          </p:nvPr>
        </p:nvSpPr>
        <p:spPr>
          <a:xfrm>
            <a:off x="1" y="-23812"/>
            <a:ext cx="5240473" cy="4816476"/>
          </a:xfrm>
          <a:custGeom>
            <a:gdLst>
              <a:gd name="connsiteX0" fmla="*/ 3662900 w 5240473"/>
              <a:gd name="connsiteY0" fmla="*/ 0 h 4816476"/>
              <a:gd name="connsiteX1" fmla="*/ 4963033 w 5240473"/>
              <a:gd name="connsiteY1" fmla="*/ 0 h 4816476"/>
              <a:gd name="connsiteX2" fmla="*/ 4968685 w 5240473"/>
              <a:gd name="connsiteY2" fmla="*/ 11733 h 4816476"/>
              <a:gd name="connsiteX3" fmla="*/ 5240473 w 5240473"/>
              <a:gd name="connsiteY3" fmla="*/ 1357948 h 4816476"/>
              <a:gd name="connsiteX4" fmla="*/ 1781945 w 5240473"/>
              <a:gd name="connsiteY4" fmla="*/ 4816476 h 4816476"/>
              <a:gd name="connsiteX5" fmla="*/ 133405 w 5240473"/>
              <a:gd name="connsiteY5" fmla="*/ 4399050 h 4816476"/>
              <a:gd name="connsiteX6" fmla="*/ 0 w 5240473"/>
              <a:gd name="connsiteY6" fmla="*/ 4318005 h 4816476"/>
              <a:gd name="connsiteX7" fmla="*/ 0 w 5240473"/>
              <a:gd name="connsiteY7" fmla="*/ 2845949 h 4816476"/>
              <a:gd name="connsiteX8" fmla="*/ 139955 w 5240473"/>
              <a:gd name="connsiteY8" fmla="*/ 2999938 h 4816476"/>
              <a:gd name="connsiteX9" fmla="*/ 1781945 w 5240473"/>
              <a:gd name="connsiteY9" fmla="*/ 3680073 h 4816476"/>
              <a:gd name="connsiteX10" fmla="*/ 4104070 w 5240473"/>
              <a:gd name="connsiteY10" fmla="*/ 1357948 h 4816476"/>
              <a:gd name="connsiteX11" fmla="*/ 3707487 w 5240473"/>
              <a:gd name="connsiteY11" fmla="*/ 59626 h 4816476"/>
              <a:gd name="connsiteX12" fmla="*/ 3662900 w 5240473"/>
              <a:gd name="connsiteY12" fmla="*/ 0 h 48164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240473" h="4816476">
                <a:moveTo>
                  <a:pt x="3662900" y="0"/>
                </a:moveTo>
                <a:lnTo>
                  <a:pt x="4963033" y="0"/>
                </a:lnTo>
                <a:lnTo>
                  <a:pt x="4968685" y="11733"/>
                </a:lnTo>
                <a:cubicBezTo>
                  <a:pt x="5143696" y="425506"/>
                  <a:pt x="5240473" y="880425"/>
                  <a:pt x="5240473" y="1357948"/>
                </a:cubicBezTo>
                <a:cubicBezTo>
                  <a:pt x="5240473" y="3268040"/>
                  <a:pt x="3692037" y="4816476"/>
                  <a:pt x="1781945" y="4816476"/>
                </a:cubicBezTo>
                <a:cubicBezTo>
                  <a:pt x="1185041" y="4816476"/>
                  <a:pt x="623456" y="4665262"/>
                  <a:pt x="133405" y="4399050"/>
                </a:cubicBezTo>
                <a:lnTo>
                  <a:pt x="0" y="4318005"/>
                </a:lnTo>
                <a:lnTo>
                  <a:pt x="0" y="2845949"/>
                </a:lnTo>
                <a:lnTo>
                  <a:pt x="139955" y="2999938"/>
                </a:lnTo>
                <a:cubicBezTo>
                  <a:pt x="560177" y="3420160"/>
                  <a:pt x="1140708" y="3680073"/>
                  <a:pt x="1781945" y="3680073"/>
                </a:cubicBezTo>
                <a:cubicBezTo>
                  <a:pt x="3064419" y="3680073"/>
                  <a:pt x="4104070" y="2640422"/>
                  <a:pt x="4104070" y="1357948"/>
                </a:cubicBezTo>
                <a:cubicBezTo>
                  <a:pt x="4104070" y="877020"/>
                  <a:pt x="3957869" y="430240"/>
                  <a:pt x="3707487" y="59626"/>
                </a:cubicBezTo>
                <a:lnTo>
                  <a:pt x="3662900" y="0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96" name="任意多边形 12"/>
          <p:cNvSpPr/>
          <p:nvPr userDrawn="1">
            <p:custDataLst>
              <p:tags r:id="rId7"/>
            </p:custDataLst>
          </p:nvPr>
        </p:nvSpPr>
        <p:spPr>
          <a:xfrm>
            <a:off x="4537257" y="1998028"/>
            <a:ext cx="800735" cy="1527175"/>
          </a:xfrm>
          <a:custGeom>
            <a:gdLst>
              <a:gd name="connsiteX0" fmla="*/ 19 w 195"/>
              <a:gd name="connsiteY0" fmla="*/ 323 h 371"/>
              <a:gd name="connsiteX1" fmla="*/ 87 w 195"/>
              <a:gd name="connsiteY1" fmla="*/ 255 h 371"/>
              <a:gd name="connsiteX2" fmla="*/ 105 w 195"/>
              <a:gd name="connsiteY2" fmla="*/ 348 h 371"/>
              <a:gd name="connsiteX3" fmla="*/ 180 w 195"/>
              <a:gd name="connsiteY3" fmla="*/ 371 h 371"/>
              <a:gd name="connsiteX4" fmla="*/ 195 w 195"/>
              <a:gd name="connsiteY4" fmla="*/ 0 h 371"/>
              <a:gd name="connsiteX5" fmla="*/ 57 w 195"/>
              <a:gd name="connsiteY5" fmla="*/ 7 h 371"/>
              <a:gd name="connsiteX6" fmla="*/ 0 w 195"/>
              <a:gd name="connsiteY6" fmla="*/ 262 h 371"/>
              <a:gd name="connsiteX7" fmla="*/ 19 w 195"/>
              <a:gd name="connsiteY7" fmla="*/ 323 h 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" h="371">
                <a:moveTo>
                  <a:pt x="19" y="323"/>
                </a:moveTo>
                <a:cubicBezTo>
                  <a:pt x="27" y="308"/>
                  <a:pt x="57" y="236"/>
                  <a:pt x="87" y="255"/>
                </a:cubicBezTo>
                <a:cubicBezTo>
                  <a:pt x="117" y="274"/>
                  <a:pt x="99" y="329"/>
                  <a:pt x="105" y="348"/>
                </a:cubicBezTo>
                <a:lnTo>
                  <a:pt x="180" y="371"/>
                </a:lnTo>
                <a:lnTo>
                  <a:pt x="195" y="0"/>
                </a:lnTo>
                <a:lnTo>
                  <a:pt x="57" y="7"/>
                </a:lnTo>
                <a:lnTo>
                  <a:pt x="0" y="262"/>
                </a:lnTo>
                <a:lnTo>
                  <a:pt x="19" y="323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标题 1"/>
          <p:cNvSpPr>
            <a:spLocks noGrp="1"/>
          </p:cNvSpPr>
          <p:nvPr>
            <p:ph type="ctrTitle"/>
            <p:custDataLst>
              <p:tags r:id="rId8"/>
            </p:custDataLst>
          </p:nvPr>
        </p:nvSpPr>
        <p:spPr>
          <a:xfrm>
            <a:off x="5867400" y="786765"/>
            <a:ext cx="5768142" cy="1977391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文本占位符 9"/>
          <p:cNvSpPr>
            <a:spLocks noGrp="1"/>
          </p:cNvSpPr>
          <p:nvPr>
            <p:ph type="body" sz="quarter" idx="13" hasCustomPrompt="1"/>
            <p:custDataLst>
              <p:tags r:id="rId12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08" name="文本占位符 13"/>
          <p:cNvSpPr>
            <a:spLocks noGrp="1"/>
          </p:cNvSpPr>
          <p:nvPr>
            <p:ph type="body" sz="quarter" idx="14" hasCustomPrompt="1"/>
            <p:custDataLst>
              <p:tags r:id="rId13"/>
            </p:custDataLst>
          </p:nvPr>
        </p:nvSpPr>
        <p:spPr>
          <a:xfrm>
            <a:off x="8774592" y="3353879"/>
            <a:ext cx="2880000" cy="1527175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810" name="文本占位符 23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5943600" y="3353880"/>
            <a:ext cx="2743200" cy="152715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41" name="直接连接符 46"/>
          <p:cNvCxnSpPr/>
          <p:nvPr userDrawn="1">
            <p:custDataLst>
              <p:tags r:id="rId15"/>
            </p:custDataLst>
          </p:nvPr>
        </p:nvCxnSpPr>
        <p:spPr>
          <a:xfrm>
            <a:off x="11360150" y="49339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47"/>
          <p:cNvCxnSpPr/>
          <p:nvPr userDrawn="1">
            <p:custDataLst>
              <p:tags r:id="rId16"/>
            </p:custDataLst>
          </p:nvPr>
        </p:nvCxnSpPr>
        <p:spPr>
          <a:xfrm>
            <a:off x="11360150" y="55181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48"/>
          <p:cNvCxnSpPr/>
          <p:nvPr userDrawn="1">
            <p:custDataLst>
              <p:tags r:id="rId17"/>
            </p:custDataLst>
          </p:nvPr>
        </p:nvCxnSpPr>
        <p:spPr>
          <a:xfrm>
            <a:off x="11360150" y="61023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>
            <a:alphaModFix amt="8000"/>
          </a:blip>
          <a:srcRect b="48"/>
          <a:stretch>
            <a:fillRect/>
          </a:stretch>
        </p:blipFill>
        <p:spPr>
          <a:xfrm>
            <a:off x="-1270" y="2696210"/>
            <a:ext cx="9394825" cy="416179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33000"/>
                </a:schemeClr>
              </a:gs>
              <a:gs pos="95000">
                <a:schemeClr val="accent1"/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366" r:id="rId2"/>
    <p:sldLayoutId id="2147489367" r:id="rId3"/>
    <p:sldLayoutId id="2147489368" r:id="rId4"/>
    <p:sldLayoutId id="2147489369" r:id="rId5"/>
    <p:sldLayoutId id="2147489370" r:id="rId6"/>
    <p:sldLayoutId id="2147489371" r:id="rId7"/>
    <p:sldLayoutId id="2147489372" r:id="rId8"/>
    <p:sldLayoutId id="2147489373" r:id="rId9"/>
    <p:sldLayoutId id="2147489374" r:id="rId10"/>
    <p:sldLayoutId id="214748937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18" Type="http://schemas.openxmlformats.org/officeDocument/2006/relationships/tags" Target="../tags/tag115.xml" /><Relationship Id="rId19" Type="http://schemas.openxmlformats.org/officeDocument/2006/relationships/tags" Target="../tags/tag116.xml" /><Relationship Id="rId2" Type="http://schemas.openxmlformats.org/officeDocument/2006/relationships/tags" Target="../tags/tag99.xml" /><Relationship Id="rId20" Type="http://schemas.openxmlformats.org/officeDocument/2006/relationships/tags" Target="../tags/tag117.xml" /><Relationship Id="rId21" Type="http://schemas.openxmlformats.org/officeDocument/2006/relationships/tags" Target="../tags/tag118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410000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856514" y="754533"/>
            <a:ext cx="5375326" cy="1859048"/>
          </a:xfrm>
        </p:spPr>
        <p:txBody>
          <a:bodyPr/>
          <a:lstStyle/>
          <a:p>
            <a:r>
              <a:rPr lang="zh-CN" altLang="en-US"/>
              <a:t>华为公司市场分析与预测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856513" y="2773054"/>
            <a:ext cx="5375325" cy="370742"/>
          </a:xfrm>
        </p:spPr>
        <p:txBody>
          <a:bodyPr/>
          <a:lstStyle/>
          <a:p>
            <a:r>
              <a:rPr lang="en-US" altLang="zh-CN" err="1"/>
              <a:t>a click to unlimited possibilities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endParaRPr lang="en-US" altLang="zh-CN"/>
          </a:p>
        </p:txBody>
      </p:sp>
      <p:sp>
        <p:nvSpPr>
          <p:cNvPr id="1048654" name="联系方式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>
          <a:xfrm>
            <a:off x="8488638" y="3597814"/>
            <a:ext cx="2743200" cy="1322534"/>
          </a:xfrm>
        </p:spPr>
        <p:txBody>
          <a:bodyPr>
            <a:normAutofit/>
          </a:bodyPr>
          <a:lstStyle/>
          <a:p>
            <a:r>
              <a:rPr lang="zh-CN" altLang="en-US"/>
              <a:t>时间：</a:t>
            </a:r>
            <a:r>
              <a:rPr lang="en-US" altLang="zh-CN"/>
              <a:t>20XX-XX-XX</a:t>
            </a:r>
            <a:endParaRPr lang="zh-CN" altLang="zh-CN"/>
          </a:p>
        </p:txBody>
      </p:sp>
      <p:sp>
        <p:nvSpPr>
          <p:cNvPr id="1048656" name="年份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5856514" y="3597814"/>
            <a:ext cx="2533699" cy="1322534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565200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8" name="矩形 1"/>
          <p:cNvSpPr/>
          <p:nvPr>
            <p:custDataLst>
              <p:tags r:id="rId3"/>
            </p:custDataLst>
          </p:nvPr>
        </p:nvSpPr>
        <p:spPr>
          <a:xfrm>
            <a:off x="643890" y="3145155"/>
            <a:ext cx="10904220" cy="3006090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alpha val="57000"/>
              </a:schemeClr>
            </a:solidFill>
            <a:prstDash val="solid"/>
          </a:ln>
          <a:effectLst>
            <a:outerShdw blurRad="508000" dist="241300" dir="5400000" sx="95000" sy="95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</a:endParaRPr>
          </a:p>
        </p:txBody>
      </p:sp>
      <p:sp>
        <p:nvSpPr>
          <p:cNvPr id="1048840" name="序号"/>
          <p:cNvSpPr txBox="1">
            <a:spLocks noChangeAspect="1"/>
          </p:cNvSpPr>
          <p:nvPr>
            <p:custDataLst>
              <p:tags r:id="rId4"/>
            </p:custDataLst>
          </p:nvPr>
        </p:nvSpPr>
        <p:spPr>
          <a:xfrm>
            <a:off x="878240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5"/>
            </p:custDataLst>
          </p:nvPr>
        </p:nvSpPr>
        <p:spPr>
          <a:xfrm>
            <a:off x="897291" y="4909915"/>
            <a:ext cx="1414110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>
            <a:spLocks noChangeAspect="1"/>
          </p:cNvSpPr>
          <p:nvPr>
            <p:custDataLst>
              <p:tags r:id="rId6"/>
            </p:custDataLst>
          </p:nvPr>
        </p:nvSpPr>
        <p:spPr>
          <a:xfrm>
            <a:off x="2707727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7"/>
            </p:custDataLst>
          </p:nvPr>
        </p:nvSpPr>
        <p:spPr>
          <a:xfrm>
            <a:off x="2726778" y="4909915"/>
            <a:ext cx="1414110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华为公司市场概述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8" name="序号"/>
          <p:cNvSpPr txBox="1">
            <a:spLocks noChangeAspect="1"/>
          </p:cNvSpPr>
          <p:nvPr>
            <p:custDataLst>
              <p:tags r:id="rId8"/>
            </p:custDataLst>
          </p:nvPr>
        </p:nvSpPr>
        <p:spPr>
          <a:xfrm>
            <a:off x="4537214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9"/>
            </p:custDataLst>
          </p:nvPr>
        </p:nvSpPr>
        <p:spPr>
          <a:xfrm>
            <a:off x="4556265" y="4909915"/>
            <a:ext cx="1414110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华为公司市场表现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2" name="序号"/>
          <p:cNvSpPr txBox="1"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6366701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4" name="项标题"/>
          <p:cNvSpPr txBox="1"/>
          <p:nvPr>
            <p:custDataLst>
              <p:tags r:id="rId11"/>
            </p:custDataLst>
          </p:nvPr>
        </p:nvSpPr>
        <p:spPr>
          <a:xfrm>
            <a:off x="6385752" y="4909915"/>
            <a:ext cx="1414110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华为公司市场分析与预测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6" name="序号"/>
          <p:cNvSpPr txBox="1"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8196188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8" name="项标题"/>
          <p:cNvSpPr txBox="1"/>
          <p:nvPr>
            <p:custDataLst>
              <p:tags r:id="rId13"/>
            </p:custDataLst>
          </p:nvPr>
        </p:nvSpPr>
        <p:spPr>
          <a:xfrm>
            <a:off x="8215239" y="4909915"/>
            <a:ext cx="1414110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华为公司市场策略建议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0" name="序号"/>
          <p:cNvSpPr txBox="1">
            <a:spLocks noChangeAspect="1"/>
          </p:cNvSpPr>
          <p:nvPr>
            <p:custDataLst>
              <p:tags r:id="rId14"/>
            </p:custDataLst>
          </p:nvPr>
        </p:nvSpPr>
        <p:spPr>
          <a:xfrm>
            <a:off x="10025679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2" name="项标题"/>
          <p:cNvSpPr txBox="1"/>
          <p:nvPr>
            <p:custDataLst>
              <p:tags r:id="rId15"/>
            </p:custDataLst>
          </p:nvPr>
        </p:nvSpPr>
        <p:spPr>
          <a:xfrm>
            <a:off x="10044730" y="4909915"/>
            <a:ext cx="1414110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华为公司市场风险与应对措施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2509564" y="347320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38"/>
          <p:cNvCxnSpPr/>
          <p:nvPr>
            <p:custDataLst>
              <p:tags r:id="rId17"/>
            </p:custDataLst>
          </p:nvPr>
        </p:nvCxnSpPr>
        <p:spPr>
          <a:xfrm flipH="1">
            <a:off x="4339051" y="347320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9" name="直接连接符 39"/>
          <p:cNvCxnSpPr/>
          <p:nvPr>
            <p:custDataLst>
              <p:tags r:id="rId18"/>
            </p:custDataLst>
          </p:nvPr>
        </p:nvCxnSpPr>
        <p:spPr>
          <a:xfrm flipH="1">
            <a:off x="6168538" y="347320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40"/>
          <p:cNvCxnSpPr/>
          <p:nvPr>
            <p:custDataLst>
              <p:tags r:id="rId19"/>
            </p:custDataLst>
          </p:nvPr>
        </p:nvCxnSpPr>
        <p:spPr>
          <a:xfrm flipH="1">
            <a:off x="7998025" y="347320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41"/>
          <p:cNvCxnSpPr/>
          <p:nvPr>
            <p:custDataLst>
              <p:tags r:id="rId20"/>
            </p:custDataLst>
          </p:nvPr>
        </p:nvCxnSpPr>
        <p:spPr>
          <a:xfrm flipH="1">
            <a:off x="9827512" y="347320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开篇语</a:t>
            </a:r>
            <a:endParaRPr lang="zh-CN" altLang="en-US"/>
          </a:p>
        </p:txBody>
      </p:sp>
      <p:sp>
        <p:nvSpPr>
          <p:cNvPr id="10488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华为公司市场概述</a:t>
            </a:r>
            <a:endParaRPr lang="zh-CN" altLang="en-US"/>
          </a:p>
        </p:txBody>
      </p:sp>
      <p:sp>
        <p:nvSpPr>
          <p:cNvPr id="10489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华为公司简介</a:t>
            </a:r>
            <a:endParaRPr lang="zh-CN" altLang="en-US"/>
          </a:p>
        </p:txBody>
      </p:sp>
      <p:sp>
        <p:nvSpPr>
          <p:cNvPr id="104902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公司创始人：任正非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2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成立时间：1987年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公司总部：中国深圳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4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主要产品：通信设备、智能手机、电脑等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华为公司产品线介绍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华为公司市场定位</a:t>
            </a:r>
            <a:endParaRPr lang="zh-CN" altLang="en-US"/>
          </a:p>
        </p:txBody>
      </p:sp>
      <p:sp>
        <p:nvSpPr>
          <p:cNvPr id="104911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华为公司是一家全球领先的通信技术解决方案提供商，致力于为全球运营商、企业和消费者提供创新的ICT解决方案。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华为公司的市场定位是成为全球ICT行业的领导者，通过持续的技术创新和卓越的客户体验，不断提升自身竞争力。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华为公司的市场定位涵盖了无线通信、固定网络、数据中心、终端设备等多个领域，并不断拓展新的业务领域。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华为公司的市场定位注重客户需求，不断推出符合客户需求的产品和解决方案，并积极与客户合作，共同推动行业发展和数字化转型。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华为公司市场表现</a:t>
            </a:r>
            <a:endParaRPr lang="zh-CN" altLang="en-US"/>
          </a:p>
        </p:txBody>
      </p:sp>
      <p:sp>
        <p:nvSpPr>
          <p:cNvPr id="10491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华为公司市场份额</a:t>
            </a:r>
            <a:endParaRPr lang="zh-CN" altLang="en-US"/>
          </a:p>
        </p:txBody>
      </p:sp>
      <p:sp>
        <p:nvSpPr>
          <p:cNvPr id="104924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创新与研发投入：华为每年投入大量资金用于研发，推出了一系列具有竞争力的产品和服务。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全球市场份额：华为是全球最大的通信设备供应商之一，占据了相当大的市场份额。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中国市场份额：在中国市场，华为是最大的智能手机制造商之一，市场份额逐年增长。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多元化业务：华为不仅在通信设备领域表现出色，还积极拓展了云计算、人工智能等新兴领域，进一步提升了市场份额。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华为公司销售业绩</a:t>
            </a:r>
            <a:endParaRPr lang="zh-CN" altLang="en-US"/>
          </a:p>
        </p:txBody>
      </p:sp>
      <p:sp>
        <p:nvSpPr>
          <p:cNvPr id="104931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华为在运营商业务领域保持领先地位，市场份额持续扩大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2019年，华为公司销售收入达到8588亿元人民币，同比增长18%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华为在海外市场的表现尤为突出，2019年海外销售收入占比超过50%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华为在终端业务领域表现强劲，智能手机出货量稳居全球前三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华为公司客户满意度</a:t>
            </a:r>
            <a:endParaRPr lang="zh-CN" altLang="en-US"/>
          </a:p>
        </p:txBody>
      </p:sp>
      <p:sp>
        <p:nvSpPr>
          <p:cNvPr id="104937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客户投诉处理：建立完善的客户投诉处理机制，及时响应并解决客户问题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客户满意度调查：定期进行客户满意度调查，了解客户需求和反馈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客户忠诚度：通过优质的产品和服务，提高客户忠诚度，降低客户流失率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客户关系管理：建立良好的客户关系管理体系，与客户保持长期合作关系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华为公司市场分析与预测</a:t>
            </a:r>
            <a:endParaRPr lang="zh-CN" altLang="en-US"/>
          </a:p>
        </p:txBody>
      </p:sp>
      <p:sp>
        <p:nvSpPr>
          <p:cNvPr id="10494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https://d.book118.com/086141000014010052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8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3"/>
  <p:tag name="KSO_WM_UNIT_INDEX" val="3"/>
  <p:tag name="KSO_WM_UNIT_LAYERLEVEL" val="1"/>
  <p:tag name="KSO_WM_UNIT_NOCLEAR" val="0"/>
  <p:tag name="KSO_WM_UNIT_PRESET_TEXT" val="时间：20XX-XX-XX"/>
  <p:tag name="KSO_WM_UNIT_SUBTYPE" val="c"/>
  <p:tag name="KSO_WM_UNIT_TYPE" val="f"/>
  <p:tag name="KSO_WM_UNIT_VALUE" val="8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8.xml><?xml version="1.0" encoding="utf-8"?>
<p:tagLst xmlns:p="http://schemas.openxmlformats.org/presentationml/2006/main">
  <p:tag name="KSO_WM_BEAUTIFY_FLAG" val="#wm#"/>
  <p:tag name="KSO_WM_SLIDE_ID" val="custom20230987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4300000071525574},&quot;type&quot;:1},&quot;shadow&quot;:{&quot;brightness&quot;:0,&quot;colorType&quot;:1,&quot;foreColorIndex&quot;:5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i*1_1"/>
  <p:tag name="KSO_WM_UNIT_INDEX" val="1_1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2_1"/>
  <p:tag name="KSO_WM_UNIT_INDEX" val="1_2_1"/>
  <p:tag name="KSO_WM_UNIT_LAYERLEVEL" val="1_1_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3_1"/>
  <p:tag name="KSO_WM_UNIT_INDEX" val="1_3_1"/>
  <p:tag name="KSO_WM_UNIT_LAYERLEVEL" val="1_1_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4_1"/>
  <p:tag name="KSO_WM_UNIT_INDEX" val="1_4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5_1"/>
  <p:tag name="KSO_WM_UNIT_INDEX" val="1_5_1"/>
  <p:tag name="KSO_WM_UNIT_LAYERLEVEL" val="1_1_1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6_1"/>
  <p:tag name="KSO_WM_UNIT_INDEX" val="1_6_1"/>
  <p:tag name="KSO_WM_UNIT_LAYERLEVEL" val="1_1_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5_2"/>
  <p:tag name="KSO_WM_UNIT_INDEX" val="1_5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6_2"/>
  <p:tag name="KSO_WM_UNIT_INDEX" val="1_6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1"/>
  <p:tag name="KSO_WM_UNIT_TYPE" val="e"/>
  <p:tag name="KSO_WM_UNIT_VALUE" val="13"/>
</p:tagLst>
</file>

<file path=ppt/tags/tag121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2"/>
  <p:tag name="KSO_WM_UNIT_TYPE" val="e"/>
  <p:tag name="KSO_WM_UNIT_VALUE" val="13"/>
</p:tagLst>
</file>

<file path=ppt/tags/tag124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3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4"/>
  <p:tag name="KSO_WM_UNIT_TYPE" val="e"/>
  <p:tag name="KSO_WM_UNIT_VALUE" val="13"/>
</p:tagLst>
</file>

<file path=ppt/tags/tag194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1">
      <a:dk1>
        <a:srgbClr val="000000"/>
      </a:dk1>
      <a:lt1>
        <a:srgbClr val="FFFFFF"/>
      </a:lt1>
      <a:dk2>
        <a:srgbClr val="08173E"/>
      </a:dk2>
      <a:lt2>
        <a:srgbClr val="E1F3FF"/>
      </a:lt2>
      <a:accent1>
        <a:srgbClr val="0099FF"/>
      </a:accent1>
      <a:accent2>
        <a:srgbClr val="1088F9"/>
      </a:accent2>
      <a:accent3>
        <a:srgbClr val="2076F3"/>
      </a:accent3>
      <a:accent4>
        <a:srgbClr val="3065EC"/>
      </a:accent4>
      <a:accent5>
        <a:srgbClr val="4053E6"/>
      </a:accent5>
      <a:accent6>
        <a:srgbClr val="5042E0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0">
              <a:schemeClr val="accent1">
                <a:alpha val="33000"/>
              </a:schemeClr>
            </a:gs>
            <a:gs pos="95000">
              <a:schemeClr val="accent1"/>
            </a:gs>
          </a:gsLst>
          <a:lin ang="2700000" scaled="1"/>
        </a:gradFill>
        <a:ln>
          <a:noFill/>
          <a:prstDash val="solid"/>
        </a:ln>
      </a:spPr>
      <a:bodyPr anchor="ctr" rtlCol="0" wrap="square">
        <a:noAutofit/>
      </a:bodyPr>
      <a:lstStyle>
        <a:defPPr algn="ctr">
          <a:defRPr>
            <a:ea typeface="微软雅黑" panose="020B0503020204020204" charset="-122"/>
            <a:cs typeface="微软雅黑" panose="020B0503020204020204" charset="-122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>
            <a:solidFill>
              <a:schemeClr val="accent1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华为公司市场分析与预测</vt:lpstr>
      <vt:lpstr>目录</vt:lpstr>
      <vt:lpstr>开篇语</vt:lpstr>
      <vt:lpstr>华为公司市场概述</vt:lpstr>
      <vt:lpstr>华为公司简介</vt:lpstr>
      <vt:lpstr>华为公司产品线介绍</vt:lpstr>
      <vt:lpstr>华为公司市场定位</vt:lpstr>
      <vt:lpstr>华为公司市场表现</vt:lpstr>
      <vt:lpstr>华为公司市场份额</vt:lpstr>
      <vt:lpstr>华为公司销售业绩</vt:lpstr>
      <vt:lpstr>华为公司客户满意度</vt:lpstr>
      <vt:lpstr>华为公司市场分析与预测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2024-09-18T04:36:54.070</cp:lastPrinted>
  <dcterms:created xsi:type="dcterms:W3CDTF">2024-09-17T20:36:54Z</dcterms:created>
  <dcterms:modified xsi:type="dcterms:W3CDTF">2024-09-17T20:36:56Z</dcterms:modified>
</cp:coreProperties>
</file>