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1A47D-690D-43D5-85C3-20DE1881E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2B6D8-D699-4913-BD12-65E5B7C74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DB652-BED0-4C80-A087-ADC7B9B74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0D0AD-1064-45D8-A937-C3E4ABB9D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E0F6ED-1A2E-42BB-A8A7-F6AB0D7B1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9BBAA8-7ABE-43DD-9ABE-E45CC1E55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0E3398-EFB4-41AE-A741-30CFF229A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18993-0CEB-48B7-9ACF-20386B26B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4ED34-31C5-4DCD-9261-17DC68779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6E8D0-C5FF-458C-9859-5DBFC84A5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9F1A5-E2E0-4444-94FF-1178C37E8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44121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数字科技行业2024年工厂管理科技创新方案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工厂管理现状分析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当前，随着数字科技的飞速发展，工厂管理面临着诸多挑战和机遇。传统的工厂管理模式已经难以满足现代工业生产的需求，因此需要引入数字科技手段，提升工厂管理的效率和智能化水平。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数字科技行业的发展为工厂管理提供了新的解决方案。通过引入先进的数字技术，如物联网、大数据、人工智能等，可以实现对工厂的全面监控和管理，提高生产效率，降低能耗和减少环境污染。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本创新方案旨在通过引入数字科技手段，对工厂进行全面升级改造，实现智能化、高效化的管理。方案涵盖了工厂的各个环节，包括生产、物流、安全等方面，旨在提高工厂的整体运营效率和生产质量。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方案将采用最新的数字技术，如物联网、大数据、人工智能等，对工厂进行智能化改造。通过建立数据平台，实现工厂各环节的数据采集、分析和处理，为管理层提供决策支持。同时，引入自动化设备和智能机器人，提高生产效率和降低人力成本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创新方案概述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工厂管理现状分析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生产流程不透明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传统工厂管理方式难以实时监控生产流程，导致生产过程不透明，难以优化。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数据孤岛问题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各部门之间数据不互通，形成数据孤岛，影响生产决策的准确性和及时性。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传统工厂依赖大量人力进行生产管理，人力成本高且效率低下。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生产过程中存在安全隐患，传统管理方式难以有效预防和应对安全事故。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当前工厂管理存在的问题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自动化程度不足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现有技术解决方案自动化程度有限，难以满足大规模、高效的生产需求。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信息整合难度大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各部门间信息系统不统一，信息整合难度大，难以实现数据共享。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技术更新成本高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传统工厂技术架构陈旧，更新成本高，难以跟上科技发展步伐。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现有技术解决方案的局限性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采用自动化技术，减少对人力的依赖，降低人力成本。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降低人力成本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加强数据整合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提升安全保障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采用先进的安全技术，提升工厂生产安全保障能力。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通过技术创新，优化生产流程，提高生产效率。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建立统一的数据平台，加强各部门间数据整合与共享。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创新方案的需求分析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创新方案设计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通过物联网技术，将各种生产设备进行集成，实现设备之间的信息共享和协同工作，提高生产效率。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自动化设备集成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通过传感器和数据分析技术，实时监控生产过程中的各种参数，及时发现异常情况并进行预警，确保生产安全。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实时监控与预警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利用人工智能算法，根据生产计划、设备状态、人员配置等因素，智能化地调度和排程，优化生产资源利用。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智能化调度与排程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智能化生产流程管理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设备升级与改造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对现有设备进行升级和改造，提高设备的自动化和智能化水平，降低人工干预和操作难度。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通过智能化监测和预警系统，及时发现设备故障并进行维护和保养，延长设备使用寿命。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通过智能化能源管理系统，对工厂能源进行监测、分析和优化，降低能源消耗和成本。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自动化设备集成与优化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98" r="1779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决策支持与预测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基于分析和挖掘结果，为工厂管理层提供决策支持和预测服务，提高决策效率和准确性。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通过数据采集系统，整合工厂内外的各种数据资源，包括生产数据、销售数据、供应链数据等。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利用大数据分析和挖掘技术，对采集到的数据进行处理和分析，提取有价值的信息和知识。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数据驱动的决策支持系统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https://d.book118.com/086144121130010040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2024-09-07T00:35:50.461</cp:lastPrinted>
  <dcterms:created xsi:type="dcterms:W3CDTF">2024-09-06T16:35:50Z</dcterms:created>
  <dcterms:modified xsi:type="dcterms:W3CDTF">2024-09-06T16:35:52Z</dcterms:modified>
</cp:coreProperties>
</file>