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1886F-CB23-4A1F-9FA9-665B56AC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5B486-4F34-4286-8C4C-27E3A4ED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F2B45-1B03-4367-807D-488F4DD3B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0CB77-6950-430D-921A-A282D742F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6D5F4-804F-49E8-9443-F0386B92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949144-C85F-4267-89ED-B8BF37157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1CEB5D-3C33-44CF-AE7D-51B80892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BD043-6EED-45E4-A0D5-F56481811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9874A-670D-4488-A926-6778195C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DCD23-811A-486E-AEDA-3897361DF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395FC-E659-4ED8-A901-1C547817E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45155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行车检修安全课件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行车检修安全概述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行车检修安全基本知识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行车检修安全操作流程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行车检修安全风险与防范措施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行车检修安全事故案例分析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行车检修安全概述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行车检修安全是指在铁路运输过程中，对列车和相关设备进行定期检查、维修和保养，以确保其安全、可靠地运行。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行车检修安全涉及多个方面，包括设备检查、故障诊断、维修计划制定等，需要专业的技术人员和设备进行操作。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通过定期的检修，可以及时发现并处理设备故障，降低事故发生的概率，保障铁路运输的安全。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保障运输安全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良好的设备状态可以提高列车的运行速度和稳定性，减少延误和停机时间，从而提高铁路运输的效率。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提高运输效率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619" b="1461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93" r="23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通过有效的检修，可以延长设备使用寿命，减少维修和更换成本，从而降低铁路运营的成本。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行车检修安全的重要性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83" r="1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行车检修安全的发展历程可以追溯到铁路运输的早期，随着技术的不断进步，检修技术和方法也不断更新和完善。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未来，随着智能化、自动化技术的发展，行车检修安全将更加注重智能化检测、远程诊断和预测性维护等方面的应用和发展。同时，环保和节能也将成为检修工作的重要考虑因素。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行车检修安全的历史与发展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行车检修安全基本知识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在操作行车前，必须进行全面的检查，确保设备处于安全状态。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遵守指挥信号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禁止带病作业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严格按照指挥信号进行操作，不得擅自改变操作顺序或违反安全规定。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发现设备故障或安全隐患时，应立即停止操作并及时上报维修。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在操作过程中，必须佩戴符合标准的安全帽，以保护头部安全。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在接触或操作危险部位时，应佩戴防护手套以保护手部安全。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使用防护手套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在进入工作区域时，应穿着符合要求的防护鞋，以防止意外伤害。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穿着防护鞋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安全防护用品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14" b="18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在工作区域或危险部位设立明显的警示牌，提醒操作人员注意安全。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在设备或工作区域使用安全色标，以区分危险部位和安全部位。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安全警示标识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使用安全色标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设立警示牌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每天对设备进行例行检查，确保设备处于正常状态。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按照规定对设备进行定期维护和保养，确保设备性能稳定、安全可靠。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0" r="1429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行车检修安全操作流程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在检修前，应将行车停放在指定区域，确保地面平整、稳固，并拉起手刹。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在启动前，应检查行车各部位是否正常，确保无异常情况后再启动。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停车与启动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检查工具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确保检修工具齐全、完好，并放置在指定位置。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在检修前应关闭行车电源，并确认电源已经断开。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在检修过程中，应佩戴安全帽、手套等防护用品。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按照规定的顺序进行检修作业，避免遗漏或重复。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按顺序检修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检修作业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https://d.book118.com/086145155025010032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2024-08-31T01:33:11.100</cp:lastPrinted>
  <dcterms:created xsi:type="dcterms:W3CDTF">2024-08-30T17:33:11Z</dcterms:created>
  <dcterms:modified xsi:type="dcterms:W3CDTF">2024-08-30T17:33:13Z</dcterms:modified>
</cp:coreProperties>
</file>