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5AE40FE-5CC0-4644-8764-E64856BDBC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041A4-57F9-4B78-A156-FE87E1B32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4B9F4-7A55-4E7C-B9F4-2EC6438D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DF221-82CE-4F18-B70B-AA01B26C1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86EE2-AB11-4F07-A52A-CDEE10BC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CA221-26AF-4D40-B966-8DDF1448A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F75E6-2843-46A3-A3ED-D949B1FE7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6D619-F657-4246-83D7-5E23169B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E33A0-5193-4952-AB3B-AE08A76E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F37BE-C6CD-4423-8C55-1082D88B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E18F7-4FCB-450B-85AF-037FF445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47416-2ACE-4F8A-B5C1-B42E1DE5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4DC2D2-780E-4D19-9B24-B601A19851F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7BD2DF-C362-450C-9EFF-80FA6B7D608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0202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工艺参数的控制与调整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温度参数控制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压力参数控制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速度参数控制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湿度参数控制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工艺参数的重要性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工艺参数是影响产品质量和生产效率的关键因素。正常的工艺参数可以提高产品质量，降低废品率。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工艺参数的分类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影响产品热处理效果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影响生产效率和生产周期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影响产品成型质量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通过自动化设备实现参数控制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提高生产效率和一致性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工艺参数的调整方法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手动调节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根据实际情况灵活调整参数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需要人工操作并观察效果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工艺参数的监测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实时获取工艺参数数据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传感器监测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监测设备运行状态和参数变化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仪表监测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保证工艺参数稳定在合适范围内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温度参数控制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温度参数的重要性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合适的温度可以保证产品的稳定性和一致性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保证产品稳定性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监测温度曲线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利用温度曲线的监测来帮助调节温度参数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温度参数的调节方法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控制加热或制冷设备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通过控制加热或制冷设备来调节温度参数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温度参数的监测与记录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温度传感器和记录仪可以实时监测温度参数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温度数据的记录可以用于分析和追溯产品质量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产品质量分析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温度参数的常见问题与解决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温度偏差可能导致产品质量问题，适时调整温度参数可解决此问题。预防设备故障有助于稳定温度参数。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常见问题解决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通过调整温度参数来解决因温度偏差导致的产品质量问题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调整温度参数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减少设备故障有助于降低温度参数不稳定的情况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预防设备故障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压力参数控制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压力参数的作用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影响加工过程的关键因素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保证产品的外观和性能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压力参数的作用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压力是影响加工过程的关键因素，合适的压力可以保证产品的外观和性能。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压力参数的调节方法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系统调节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通过调整液压系统或气动系统来进行调节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压力传感器可以帮助实时监测压力变化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压力数据的记录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质量控制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问题排查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压力参数的监测与记录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压力传感器和记录仪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实时监测压力参数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记录压力数据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压力参数的常见问题与解决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压力不稳定可能导致产品外观不良或尺寸偏差。定期检查和维护液压系统可以预防压力参数失调的情况。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https://d.book118.com/086150202050010103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工艺参数的控制与调整</vt:lpstr>
      <vt:lpstr>目录</vt:lpstr>
      <vt:lpstr>第1章 简介</vt:lpstr>
      <vt:lpstr> </vt:lpstr>
      <vt:lpstr>工艺参数的分类</vt:lpstr>
      <vt:lpstr>工艺参数的调整方法</vt:lpstr>
      <vt:lpstr>工艺参数的监测</vt:lpstr>
      <vt:lpstr>第2章 温度参数控制</vt:lpstr>
      <vt:lpstr>温度参数的重要性</vt:lpstr>
      <vt:lpstr>温度参数的调节方法</vt:lpstr>
      <vt:lpstr>温度参数的监测与记录</vt:lpstr>
      <vt:lpstr> </vt:lpstr>
      <vt:lpstr>常见问题解决</vt:lpstr>
      <vt:lpstr>第3章 压力参数控制</vt:lpstr>
      <vt:lpstr>压力参数的作用</vt:lpstr>
      <vt:lpstr>压力参数的作用</vt:lpstr>
      <vt:lpstr>压力参数的调节方法</vt:lpstr>
      <vt:lpstr>压力参数的监测与记录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2024-09-28T12:03:22.505</cp:lastPrinted>
  <dcterms:created xsi:type="dcterms:W3CDTF">2024-09-28T04:03:22Z</dcterms:created>
  <dcterms:modified xsi:type="dcterms:W3CDTF">2024-09-28T04:03:24Z</dcterms:modified>
</cp:coreProperties>
</file>