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49F22-3728-4B6E-9B8E-9A3D00998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2AD74-09EA-42F8-A5F5-03D1AF203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E90B4-A280-47C7-BEFF-D8280358C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CE1C4-C73B-4CAB-B8D9-F09CA1F99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9C0D67-26E1-4F7C-8B5A-DFEAD2898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CE5E7-0C7E-4811-B42F-83F20FD2F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ECF950-BB68-417F-9A93-4C4CC47AA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8634A-125A-4FE4-8630-0D0B2FC47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D6333-6D54-4F84-B440-32B8704C4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73609-ED26-4A88-A253-D6890FFC8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77E76-27D1-4034-9130-C558C3608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5113123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《廉政建设》ppt课件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廉政建设的基本原则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廉政建设的具体措施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58" r="15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廉政建设是指通过一系列的制度、规范和措施，防止和遏制公职人员贪污腐败、滥用职权等行为，以保持公职人员的廉洁性和公正性。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廉政建设包括建立健全的制度、规范和措施，加强对公职人员的监督和管理，提高公职人员的廉洁意识和自我约束能力，从而确保公职人员依法履行职责，维护社会公正和公共利益。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廉政建设的定义与内涵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廉政建设对于维护社会公正、提高政府形象和公信力、促进经济发展和社会稳定具有重要意义。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建设是社会公正的重要保障，能够防止和遏制贪污腐败行为，保障公民的合法权益，维护社会公平正义。同时，廉政建设也有助于提高政府的形象和公信力，增强政府执行力和决策水平，推动政府职能转变和服务型政府建设。此外，廉政建设还能促进经济发展和社会稳定，为企业营造公平竞争的环境，激发市场活力，推动经济持续健康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廉政建设的重要性与意义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我国廉政建设经历了长期的发展历程，取得了显著成效，但仍面临诸多挑战和问题。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廉政建设始于建国初期，经过长期的发展和完善，已经形成了较为完善的制度体系和监督机制。同时，我国也在不断推进反腐败工作，加强惩治和预防腐败体系建设，取得了显著成效。然而，当前我国廉政建设仍面临诸多挑战和问题，如腐败现象依然存在、制度执行不力、监督机制不完善等。因此，需要进一步加强廉政建设，完善制度体系和监督机制，提高反腐败工作的实效性和针对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廉政建设的历史发展与现状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廉政建设的基本原则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强调法律在廉政建设中的重要地位，要求各级领导干部和公职人员严格遵守法律法规，依法行政，防止权力滥用。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治国原则是廉政建设的基本前提和保障。通过制定和执行严格的法律法规，对公职人员的行为进行规范和约束，确保权力在法治轨道上运行。同时，加强法律监督和司法审查，对违法违规行为进行严厉惩处，维护法律的权威性和公正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依法治国原则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强调制度在反腐败斗争中的关键作用，通过建立健全各项制度，堵塞漏洞，从源头上预防和治理腐败。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反腐原则是廉政建设的重要基础。通过完善制度建设，加强对权力的监督和制约，防止权力寻租和利益输送。同时，建立健全惩治和预防腐败体系，形成不敢腐、不能腐、不想腐的有效机制。此外，还要加强制度执行和监督检查，确保制度得到有效落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制度反腐原则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权力监督原则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强调对权力运行的监督和制约，通过建立健全监督机制，防止权力滥用和腐败现象的发生。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力监督原则是廉政建设的重要保障。通过加强党内监督、民主监督、法律监督等多种形式的监督，对权力进行全方位、全过程的监督和制约。同时，鼓励社会各界积极参与监督，拓宽监督渠道，提高监督效果。此外，还要加强对领导干部的审计和离任审计，确保权力在阳光下运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要求公职人员树立正确的价值观和道德观，保持清正廉洁的作风，自觉抵制各种诱惑和腐败行为。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从政原则是廉政建设的核心内容。公职人员应时刻保持清醒头脑，坚守廉洁底线，树立良好的职业道德和行为规范。同时，加强教育和培训，提高公职人员的思想觉悟和道德水平，增强拒腐防变的能力。此外，还要建立健全廉洁从政的激励机制和惩戒机制，鼓励公职人员积极履行职责、勇于担当作为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廉洁从政原则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廉政建设的具体措施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531" b="195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8" r="1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090" b="70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建立健全反腐倡廉制度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制定和完善反腐倡廉法律法规，明确各级领导干部的职责和行为规范。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建立健全权力运行制约和监督机制，防止权力滥用和腐败现象的发生。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推行公开透明的管理制度，加强公共资源管理和监督，防止利益输送和权力寻租。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https://d.book118.com/086151131235010044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2024-09-13T13:10:34.987</cp:lastPrinted>
  <dcterms:created xsi:type="dcterms:W3CDTF">2024-09-13T05:10:35Z</dcterms:created>
  <dcterms:modified xsi:type="dcterms:W3CDTF">2024-09-13T05:10:37Z</dcterms:modified>
</cp:coreProperties>
</file>