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B01E27-35E4-476B-A2DC-3DC31180E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D01706-B4C9-4231-9793-6BF4ABC2D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25098A-6053-4B8B-A551-583587171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2C1822-5B17-40E7-9D15-D9CCFB335C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E4DEC1-8F1B-4FB5-BDDA-5B227709D2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1B64CE-9B38-49D3-A1AA-72BFB2F86C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E86EC-2001-4EAC-869D-67340FCF0F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9B5C54-2E0A-4A84-BA7B-86E9AF527A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AB9A6B-9284-44C9-973D-68BBE2C13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17836-FFAC-4F04-BDEE-4C4F9CC1C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AF4BCF-8C90-45A5-BA7D-83C1A10CB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15211123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Nursing PowerPoint for Oxygen Therapy</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Types of Oxygen Therapy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Indications and containment of Oxygen Therapy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Nursing Care for Oxygen Therapy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Case Studies of Oxygen Therapy in Nursing Care</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Introduction</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Oxygen can be delivered through various methods, such as nasal cannula, face mask, and oxygen tent</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Oxygen Therapy is a treatment that involves the administration of oxygen to patients who require additional oxygen to maintain normal oxygen levels in their blood</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It is used in a variety of clinical situations, including respiratory failure, hypoxemia, and cyanosis</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of Oxygen Therapy</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Improves oxygen saturation and tigue oxygen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By increasing the oxygen content of the blood, oxygen therapy can help to improve tigue oxygen and reduce the risk of tigue hypoxia</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Alleviates symptoms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Oxygen therapy can allocate symptoms such as shortness of breath, fatigue, and chest tightness, improving patients' comfort and quality of life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Previous further damage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By advancing equal oxygen supply to issues, oxygen therapy can prevent further damage to organisms and reduce the risk of complications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Importance of Oxygen Therapy in Nursing Care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Modern oxygen therapy has been shifted from traditional invasive methods to non invasive delivery methods, such as nasal cannula and face mask, which are more compatible for patients</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With the development of medical technology, oxygen therapy has become an essential treatment for patients with respiratory failure or hybridization</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History and Development of Oxygen Therapy</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Types of Oxygen Therapy</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Continuous Oxygen Therapy</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Long term continuous oxygen inhalation is mainly used to alleviate hypoxemia and correct hypoxic conditions.</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Summary</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The patient needs to continuously inhale oxygen for a long time to maintain stable blood oxygen saturation. This treatment method is suitable for hypoxemia caused by chronic diseases such as chronic obstructive pulmonary disease and chronic heart failure.</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Detailed description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Intermittent oxygen therapy is mainly used to alleviate acute hypoxia symptoms and improve exercise tolerance.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Patients need to inhale oxygen when symptoms of hypoxia appear to alleviate symptoms. This treatment method is suitable for acute hypoxia, such as acute respiratory failure, acute exacerbation of chronic obstructive pulmonary disease, etc.</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Intermittent Oxygen Therapy</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Portable oxygen therapy equipment, convenient for patients to move and go out.</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Detailed description</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Portable oxygen cylinders or concentrators are convenient for patients to carry and are suitable for patients who need to go out frequently, such as traveling, business trips, etc.</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Portable Oxygen Therapy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Summary</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High flow oxygen therapy provides high flow oxygen, which can increase the humidity and temperature of inhaled gases.</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High flow oxygen therapy improves patient comfort and respiratory function by providing high flow oxygen to increase the humidity and temperature of the inhaled gas. This treatment method is suitable for hypoxemia and respiratory failure caused by various reasons.</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High Low Oxygen Therapy</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Indications and containment of Oxygen Therapy</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https://d.book118.com/086152111235010035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2024-09-06T00:40:00.456</cp:lastPrinted>
  <dcterms:created xsi:type="dcterms:W3CDTF">2024-09-05T16:40:00Z</dcterms:created>
  <dcterms:modified xsi:type="dcterms:W3CDTF">2024-09-05T16:40:02Z</dcterms:modified>
</cp:coreProperties>
</file>