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9E596-C310-4604-8700-2A063A38F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F403E-E066-496F-BADF-D4EEDE950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616E15-43B7-4B7C-99B4-68816D4B4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25BBF9-0D73-4726-BF99-A14944B2F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154D3D-D845-44AB-B1AB-ED0B95DE6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FEFCB0-DC59-40F5-8C32-27ADCAEDE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FC963E-DBE0-4B31-BE82-07FE4712A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36825D-409F-4478-9248-97BB34513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8931E7-32C1-4742-84F2-FFC31BDAE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6AC98-FEBA-4D8D-A5F2-BE27E391A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5328DF-01E6-478C-AA02-22FA6D29C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152112153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协管员卫生应急工作要求课件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协管员卫生应急工作概述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卫生应急响应流程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卫生应急处置技能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卫生应急物资储备与管理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卫生应急队伍建设与管理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卫生应急法律法规与政策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协管员卫生应急工作概述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负责协助开展卫生应急工作，包括疫情监测、防控、处置和救援等。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协管员卫生应急工作职责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作为卫生应急体系的重要组成部分，为政府和医疗机构提供有力支持。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协管员卫生应急工作定位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工作职责与定位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724" r="347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涉及面广、时效性强、专业性强、风险较高。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具备高度的责任心、快速反应能力、团队协作能力、专业知识和技能。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工作特点与要求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工作流程：接报、核实、报告、处置、救援、总结。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协管员卫生应急工作要求课件内容丰富，包括工作职责与定位、工作特点与要求以及工作流程与规范等方面的讲解，旨在提高协管员在卫生应急工作中的专业素养和应对能力。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工作规范：遵循国家卫生应急相关法律法规和标准，确保工作规范、有序、高效。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卫生应急响应流程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协管员在接到疫情或突发公共卫生事件的报告后，应立即核实信息的真实性。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一旦确认事件发生，协管员应立即启动应急响应程序，调动相关资源进行处置。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接报与响应启动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启动应急响应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协管员需迅速赶赴现场，了解事件的具体情况，包括发生地点、涉及人群、症状表现等。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根据事件的性质和严重程度，采取适当的处理措施，如隔离、救治、消毒等。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现场调查与处理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938" r="23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初次报告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协管员在事件发生后的一小时内，向相关部门提交初次报告，内容包括事件概述、处理进展等。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在事件处置过程中，协管员需定期更新报告内容，及时反馈最新进展和变化。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信息报告与反馈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https://d.book118.com/086152112153010031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2024-08-30T09:17:10.360</cp:lastPrinted>
  <dcterms:created xsi:type="dcterms:W3CDTF">2024-08-30T01:17:10Z</dcterms:created>
  <dcterms:modified xsi:type="dcterms:W3CDTF">2024-08-30T01:17:12Z</dcterms:modified>
</cp:coreProperties>
</file>