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20A94-50AE-4712-A917-766E43E51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CB05B-AA1D-4F84-B229-AF528AFFD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1119C-6B11-40F3-8CA2-9D680667D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C33E4-866E-4561-9B8D-4075141F8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D8391-DFD3-45A8-8C52-C87EDB02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7BED3-3D39-433C-B020-21B8EADE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8CA27-18FB-4F9A-91CA-905FD6210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337CF-C505-4517-AEE5-599D8F1A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39C98-6268-48B9-BE22-FF279A16B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D7C1C-B90D-401A-843F-B32382D0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FDCF1-9010-4397-8633-B21581354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2125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芯片热管理研究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芯片热管理研究背景与意义
 芯片热产生原因及影响因素
 芯片热管理技术分类与特点
 现有芯片热管理技术评估
 新型芯片热管理技术探索
 芯片热管理实验设计与实现
 实验结果分析与讨论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芯片热管理研究背景与意义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芯片热管理研究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芯片热管理研究背景与意义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芯片热管理研究背景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1.随着芯片技术的飞速发展，芯片功率密度不断提升，热管理问题日益突出。</a:t>
            </a:r>
          </a:p>
          <a:p>
            <a:r>
              <a:t>2.有效的热管理能够保障芯片的性能稳定，提高设备可靠性，延长使用寿命。</a:t>
            </a:r>
          </a:p>
          <a:p>
            <a:r>
              <a:t>芯片技术的不断进步使得芯片的计算能力和集成度不断提高，但同时也带来了更大的功耗和热量产生。这使得芯片热管理问题成为了一个亟待解决的问题。有效的热管理方案不仅可以保障芯片的性能稳定，还可以提高设备的可靠性，延长使用寿命。因此，芯片热管理研究至关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芯片热管理研究意义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1.提升电子设备的性能和可靠性，满足日益增长的计算需求。</a:t>
            </a:r>
          </a:p>
          <a:p>
            <a:r>
              <a:t>2.推动芯片技术的进一步发展，促进科技进步。</a:t>
            </a:r>
          </a:p>
          <a:p>
            <a:r>
              <a:t>随着人工智能、物联网、5G等技术的飞速发展，电子设备对计算能力的需求不断增长。芯片热管理研究能够提高电子设备的性能和可靠性，满足这些日益增长的计算需求。同时，有效的热管理方案也可以为芯片技术的进一步发展提供支持，推动科技进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芯片热产生原因及影响因素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芯片热管理研究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芯片热产生原因及影响因素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1.功耗转化为热量：芯片在工作过程中，会将电能转化为热能，这是芯片发热的主要原因。随着芯片性能的提升，功耗也随之增加，导致热量产生更多。</a:t>
            </a:r>
          </a:p>
          <a:p>
            <a:r>
              <a:t>2.内部电阻产生热量：芯片内部的电阻在电流通过时会产生热量，导致芯片温度升高。</a:t>
            </a:r>
          </a:p>
          <a:p>
            <a:r>
              <a:t>3.短路和漏电：芯片制作过程中的缺陷或使用过程中的损坏可能导致短路和漏电，进而产生额外的热量。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芯片热影响因素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1.工作负载：芯片的工作负载越大，发热量也越大。高负载运行会导致芯片温度升高。</a:t>
            </a:r>
          </a:p>
          <a:p>
            <a:r>
              <a:t>2.制作工艺：制作工艺会影响芯片的功耗和热量产生。更先进的制作工艺可以降低功耗，减少热量产生。</a:t>
            </a:r>
          </a:p>
          <a:p>
            <a:r>
              <a:t>3.环境温度：环境温度对芯片的温度也有影响。高温环境会使芯片更容易过热，影响性能和使用寿命。</a:t>
            </a:r>
          </a:p>
          <a:p>
            <a:r>
              <a:t>以上内容仅供参考，具体内容可以根据实际需求进行调整和优化。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芯片热产生原因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芯片热管理技术分类与特点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芯片热管理研究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芯片热管理技术分类与特点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被动热管理技术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1.自然对流：利用芯片自身产生的热量引发空气对流，实现散热。这种方法结构简单，成本低，但散热效果有限。</a:t>
            </a:r>
          </a:p>
          <a:p>
            <a:r>
              <a:t>2.散热片：通过扩大散热面积，提高散热效率。散热片的设计和材料选择对散热性能有很大影响。</a:t>
            </a:r>
          </a:p>
          <a:p>
            <a:r>
              <a:t>3.热管：利用毛细作用原理，将热量从热源快速传导到散热端。热管具有高热导率，适用于高功率密度芯片的散热。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主动热管理技术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1.风扇散热：通过强制对流，有效提高散热效率。风扇的设计和转速对散热性能有重要影响。</a:t>
            </a:r>
          </a:p>
          <a:p>
            <a:r>
              <a:t>2.液体冷却：利用冷却液的高热容量和流动性，实现高效散热。这种方法散热能力强，但需要复杂的冷却系统。</a:t>
            </a:r>
          </a:p>
          <a:p>
            <a:r>
              <a:t>3.相变冷却：利用物质相变时的潜热吸收热量，实现高效散热。这种方法具有很高的散热潜力，但技术难度较大。</a:t>
            </a:r>
          </a:p>
          <a:p>
            <a:r>
              <a:t>以上内容仅供参考，如需获取更多信息，建议您查阅相关文献或咨询专业人士。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现有芯片热管理技术评估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芯片热管理研究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现有芯片热管理技术评估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自然对流冷却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1.自然对流冷却是一种无需外部能源输入的芯片热管理方式，主要通过芯片表面与周围空气的温度差驱动热对流。</a:t>
            </a:r>
          </a:p>
          <a:p>
            <a:r>
              <a:t>2.在低功耗芯片中表现出较好的冷却效果，但随着芯片功耗的提升，散热效率可能无法满足需求。</a:t>
            </a:r>
          </a:p>
          <a:p>
            <a:r>
              <a:t>3.为提高自然对流冷却的效果，可考虑优化芯片结构设计，如增加表面粗糙度或采用特殊材料。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强制对流冷却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1.强制对流冷却通过外部风扇或泵等设备驱动流体流动，带走芯片热量。</a:t>
            </a:r>
          </a:p>
          <a:p>
            <a:r>
              <a:t>2.相较于自然对流冷却，强制对流冷却具有更高的散热效率，适用于高功耗芯片。</a:t>
            </a:r>
          </a:p>
          <a:p>
            <a:r>
              <a:t>3.但需要外部能源输入，且可能产生噪音和机械磨损，对设备稳定性和寿命有一定影响。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现有芯片热管理技术评估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液体冷却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1.液体冷却通常采用具有高导热系数的冷却液，直接接触芯片表面吸收热量。</a:t>
            </a:r>
          </a:p>
          <a:p>
            <a:r>
              <a:t>2.液体冷却具有较高的散热能力和均匀性，适用于高功耗和密集集成的芯片。</a:t>
            </a:r>
          </a:p>
          <a:p>
            <a:r>
              <a:t>3.但需要解决液体泄漏、腐蚀和相容性等问题，确保系统稳定性和可靠性。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相变冷却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1.相变冷却利用物质在相变过程中的潜热吸收芯片热量，如采用沸腾液体或熔化固体等。</a:t>
            </a:r>
          </a:p>
          <a:p>
            <a:r>
              <a:t>2.相变冷却具有较高的散热效率和均匀性，适用于高功率密度芯片。</a:t>
            </a:r>
          </a:p>
          <a:p>
            <a:r>
              <a:t>3.但需要解决相变过程中可能产生的气泡、压力和腐蚀等问题，确保系统稳定性和可靠性。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现有芯片热管理技术评估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热电冷却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1.热电冷却通过热电效应将芯片热量转化为电能，实现冷却效果。</a:t>
            </a:r>
          </a:p>
          <a:p>
            <a:r>
              <a:t>2.具有无噪音、无机械磨损等优点，适用于对静音和可靠性要求较高的应用场景。</a:t>
            </a:r>
          </a:p>
          <a:p>
            <a:r>
              <a:t>3.但热电冷却效率较低，通常需要与其他冷却方式结合使用，以满足高功耗芯片的散热需求。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复合冷却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1.复合冷却是将多种冷却方式组合使用，以充分发挥各自优势，提高整体散热效率。</a:t>
            </a:r>
          </a:p>
          <a:p>
            <a:r>
              <a:t>2.通过合理的设计和优化，复合冷却可以实现高效、均匀且可靠的芯片热管理。</a:t>
            </a:r>
          </a:p>
          <a:p>
            <a:r>
              <a:t>3.但需要综合考虑各种冷却方式的兼容性、稳定性和控制复杂性等因素，确保系统性能和可靠性。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新型芯片热管理技术探索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芯片热管理研究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https://d.book118.com/086152125015010041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芯片热管理研究背景与意义</vt:lpstr>
      <vt:lpstr> 芯片热管理研究背景与意义</vt:lpstr>
      <vt:lpstr> 芯片热产生原因及影响因素</vt:lpstr>
      <vt:lpstr> 芯片热产生原因及影响因素</vt:lpstr>
      <vt:lpstr> 芯片热管理技术分类与特点</vt:lpstr>
      <vt:lpstr> 芯片热管理技术分类与特点</vt:lpstr>
      <vt:lpstr> 现有芯片热管理技术评估</vt:lpstr>
      <vt:lpstr> 现有芯片热管理技术评估</vt:lpstr>
      <vt:lpstr> 现有芯片热管理技术评估</vt:lpstr>
      <vt:lpstr> 现有芯片热管理技术评估</vt:lpstr>
      <vt:lpstr> 新型芯片热管理技术探索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2024-09-07T19:42:35.108</cp:lastPrinted>
  <dcterms:created xsi:type="dcterms:W3CDTF">2024-09-07T11:42:35Z</dcterms:created>
  <dcterms:modified xsi:type="dcterms:W3CDTF">2024-09-07T11:42:37Z</dcterms:modified>
</cp:coreProperties>
</file>