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E1EF9818-5C08-481F-AC63-2E0D90F4B8E9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5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6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8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9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1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2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4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5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7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8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0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1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92DA56-B770-4815-A36B-D1BC68FDE3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C628D3-FE99-404D-9C9B-62FA1A4518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0BC764-E6FA-4C86-BD5A-4504F04BA5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D2B47C-1B23-48C6-BF1B-E1D6E1A682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0640F85-2152-4942-A62F-02C559EF98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D0BA321-DCDE-4710-97FC-67EB4199DE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9985E4F-DFE2-4B62-A011-B4EF2EC644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D26FB0-6A6E-4CA4-9C7B-A79AECE727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E945BE-D8B6-4896-A9DC-5D30084EE4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1FCBF9-CF67-428D-A0D3-17698498D2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C56CF1-FA07-44C8-9CFC-1B6050C639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1651138D-8817-4DA1-82A9-0065C2D93A78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494D6950-1AA8-4F30-9D79-46BD228CB389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Relationship Id="rId3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jpeg" /><Relationship Id="rId3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Relationship Id="rId3" Type="http://schemas.openxmlformats.org/officeDocument/2006/relationships/image" Target="../media/image4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9.jpeg" /><Relationship Id="rId3" Type="http://schemas.openxmlformats.org/officeDocument/2006/relationships/image" Target="../media/image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6152213050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工序优化对生产效率的重要性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638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老师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简介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工序分析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工序优化策略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工序监控与改进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成本管理与效益评估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总结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第一章 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11016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 fontScale="71666" lnSpcReduction="10000"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工序优化对生产效率的定义和意义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"/>
          <p:cNvSpPr/>
          <p:nvPr/>
        </p:nvSpPr>
        <p:spPr>
          <a:xfrm>
            <a:off x="138096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工序优化是指通过调整生产流程、提高设备利用率和优化人员配置等方式，以最小化资源浪费、最大化生产效率为目标。工序优化对企业生产效率的提升至关重要，可以带来更高的产量、更低的生产成本和更快的交付周期。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2" name="PlaceHolder 1"/>
          <p:cNvSpPr>
            <a:spLocks noGrp="1"/>
          </p:cNvSpPr>
          <p:nvPr>
            <p:ph type="title" idx="4294967295"/>
          </p:nvPr>
        </p:nvSpPr>
        <p:spPr>
          <a:xfrm>
            <a:off x="11016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工序优化的好处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3" name="content"/>
          <p:cNvSpPr/>
          <p:nvPr/>
        </p:nvSpPr>
        <p:spPr>
          <a:xfrm>
            <a:off x="138096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1. </a:t>
            </a: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提高生产效率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2. </a:t>
            </a: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降低生产成本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3. </a:t>
            </a: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缩短生产周期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4. </a:t>
            </a: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提高产品质量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5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需要全员参与和配合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6" name="content.2.content"/>
          <p:cNvSpPr/>
          <p:nvPr/>
        </p:nvSpPr>
        <p:spPr>
          <a:xfrm>
            <a:off x="3676680" y="251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工序优化需要全员积极参与和配合，否则难以成功。</a:t>
            </a:r>
            <a:endParaRPr lang="en-US" sz="12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8" name="content.3.title"/>
          <p:cNvSpPr/>
          <p:nvPr/>
        </p:nvSpPr>
        <p:spPr>
          <a:xfrm>
            <a:off x="6460560" y="21114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需要定期更新和调整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9" name="content.3.content"/>
          <p:cNvSpPr/>
          <p:nvPr/>
        </p:nvSpPr>
        <p:spPr>
          <a:xfrm>
            <a:off x="6424200" y="251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工序优化不是一成不变的，需要不断更新和调整以适应市场变化。</a:t>
            </a:r>
            <a:endParaRPr lang="en-US" sz="12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0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1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2" name="content.4.content"/>
          <p:cNvSpPr/>
          <p:nvPr/>
        </p:nvSpPr>
        <p:spPr>
          <a:xfrm>
            <a:off x="9177480" y="251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2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工序优化的挑战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需要投入时间和成本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6" name="content.1.content"/>
          <p:cNvSpPr/>
          <p:nvPr/>
        </p:nvSpPr>
        <p:spPr>
          <a:xfrm>
            <a:off x="882000" y="251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进行工序优化需要一定的时间和资金投入。</a:t>
            </a:r>
            <a:endParaRPr lang="en-US" sz="12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7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工序优化的实践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8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利用数据分析工具对生产流程进行优化。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数据分析工具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对员工进行专业的工序优化培训，提升整体素质。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人员培训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更新先进设备，提高生产效率和产品质量。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设备更新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建立科学的绩效评估体系，激励员工参与工序优化。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绩效评估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6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7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工序优化示意图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工序优化是企业不断提高生产效率的关键。通过合理调整流程、优化资源配置，可以实现生产效率的提升。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0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2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1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2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工序分析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工序流程分析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5" name="image"/>
          <p:cNvSpPr/>
          <p:nvPr/>
        </p:nvSpPr>
        <p:spPr>
          <a:xfrm>
            <a:off x="7813800" y="0"/>
            <a:ext cx="4377960" cy="4380480"/>
          </a:xfrm>
          <a:custGeom>
            <a:gdLst>
              <a:gd name="textAreaLeft" fmla="*/ 0 w 4377960"/>
              <a:gd name="textAreaRight" fmla="*/ 4378320 w 4377960"/>
              <a:gd name="textAreaTop" fmla="*/ 0 h 4380480"/>
              <a:gd name="textAreaBottom" fmla="*/ 4380840 h 4380480"/>
            </a:gdLst>
            <a:rect l="textAreaLeft" t="textAreaTop" r="textAreaRight" b="textAreaBottom"/>
            <a:pathLst>
              <a:path w="6036950" h="6040857">
                <a:moveTo>
                  <a:pt x="2276483" y="0"/>
                </a:moveTo>
                <a:lnTo>
                  <a:pt x="6036950" y="0"/>
                </a:lnTo>
                <a:lnTo>
                  <a:pt x="6036950" y="2936006"/>
                </a:lnTo>
                <a:lnTo>
                  <a:pt x="4238679" y="5156686"/>
                </a:lnTo>
                <a:cubicBezTo>
                  <a:pt x="3409718" y="6180367"/>
                  <a:pt x="1907854" y="6338220"/>
                  <a:pt x="884172" y="5509259"/>
                </a:cubicBezTo>
                <a:cubicBezTo>
                  <a:pt x="-139509" y="4680298"/>
                  <a:pt x="-297361" y="3178434"/>
                  <a:pt x="531600" y="2154752"/>
                </a:cubicBezTo>
                <a:close/>
              </a:path>
            </a:pathLst>
          </a:custGeom>
          <a:blipFill rotWithShape="0">
            <a:blip r:embed="rId2"/>
            <a:stretch>
              <a:fillRect/>
            </a:stretch>
          </a:blipFill>
          <a:ln w="9525">
            <a:solidFill>
              <a:srgbClr val="000000">
                <a:lumMod val="40000"/>
                <a:lumOff val="60000"/>
                <a:alpha val="50000"/>
              </a:srgbClr>
            </a:solidFill>
            <a:round/>
          </a:ln>
          <a:effectLst>
            <a:outerShdw dist="253959" dir="4201429" algn="ctr" rotWithShape="0">
              <a:schemeClr val="accent1">
                <a:alpha val="15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分解每个生产环节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7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流程细分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8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9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0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制定改进方案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1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优化策略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3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找出制约效率的关键环节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4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瓶颈识别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工序时间分析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6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精确记录每道工序所需时间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时间测量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提出加速生产的建议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优化方案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优化生产流程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并行处理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4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5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设备资源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6" name="content.2.content"/>
          <p:cNvSpPr/>
          <p:nvPr/>
        </p:nvSpPr>
        <p:spPr>
          <a:xfrm>
            <a:off x="3676680" y="251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检查设备状况</a:t>
            </a:r>
            <a:endParaRPr lang="en-US" sz="12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维护设备</a:t>
            </a:r>
            <a:endParaRPr lang="en-US" sz="12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更新设备</a:t>
            </a:r>
            <a:endParaRPr lang="en-US" sz="12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7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8" name="content.3.title"/>
          <p:cNvSpPr/>
          <p:nvPr/>
        </p:nvSpPr>
        <p:spPr>
          <a:xfrm>
            <a:off x="6460560" y="21114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材料资源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9" name="content.3.content"/>
          <p:cNvSpPr/>
          <p:nvPr/>
        </p:nvSpPr>
        <p:spPr>
          <a:xfrm>
            <a:off x="6424200" y="251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保证原材料供应</a:t>
            </a:r>
            <a:endParaRPr lang="en-US" sz="12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控制库存</a:t>
            </a:r>
            <a:endParaRPr lang="en-US" sz="12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降低成本</a:t>
            </a:r>
            <a:endParaRPr lang="en-US" sz="12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0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1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2" name="content.4.content"/>
          <p:cNvSpPr/>
          <p:nvPr/>
        </p:nvSpPr>
        <p:spPr>
          <a:xfrm>
            <a:off x="9177480" y="251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2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工序资源分析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4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5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人力资源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6" name="content.1.content"/>
          <p:cNvSpPr/>
          <p:nvPr/>
        </p:nvSpPr>
        <p:spPr>
          <a:xfrm>
            <a:off x="882000" y="251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确定人力需求</a:t>
            </a:r>
            <a:endParaRPr lang="en-US" sz="12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培训员工</a:t>
            </a:r>
            <a:endParaRPr lang="en-US" sz="12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合理安排工作时间</a:t>
            </a:r>
            <a:endParaRPr lang="en-US" sz="12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7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8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工序技术分析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考察每个工序所使用的技术和工具，更新技术以提升效率和质量。技术分析需要根据实际情况评估当前技术水平，寻找提升效率的方法，并根据行业发展趋势持续改进。同时，应关注技术更新对生产效率的影响，及时进行技术升级以保持竞争力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1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2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2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工序技术分析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3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分析当前技术水平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技术评估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寻找改进方法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提升效率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持续追踪行业发展趋势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技术更新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工序技术分析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2" name="image"/>
          <p:cNvSpPr/>
          <p:nvPr/>
        </p:nvSpPr>
        <p:spPr>
          <a:xfrm>
            <a:off x="7813800" y="0"/>
            <a:ext cx="4377960" cy="4380480"/>
          </a:xfrm>
          <a:custGeom>
            <a:gdLst>
              <a:gd name="textAreaLeft" fmla="*/ 0 w 4377960"/>
              <a:gd name="textAreaRight" fmla="*/ 4378320 w 4377960"/>
              <a:gd name="textAreaTop" fmla="*/ 0 h 4380480"/>
              <a:gd name="textAreaBottom" fmla="*/ 4380840 h 4380480"/>
            </a:gdLst>
            <a:rect l="textAreaLeft" t="textAreaTop" r="textAreaRight" b="textAreaBottom"/>
            <a:pathLst>
              <a:path w="6036950" h="6040857">
                <a:moveTo>
                  <a:pt x="2276483" y="0"/>
                </a:moveTo>
                <a:lnTo>
                  <a:pt x="6036950" y="0"/>
                </a:lnTo>
                <a:lnTo>
                  <a:pt x="6036950" y="2936006"/>
                </a:lnTo>
                <a:lnTo>
                  <a:pt x="4238679" y="5156686"/>
                </a:lnTo>
                <a:cubicBezTo>
                  <a:pt x="3409718" y="6180367"/>
                  <a:pt x="1907854" y="6338220"/>
                  <a:pt x="884172" y="5509259"/>
                </a:cubicBezTo>
                <a:cubicBezTo>
                  <a:pt x="-139509" y="4680298"/>
                  <a:pt x="-297361" y="3178434"/>
                  <a:pt x="531600" y="2154752"/>
                </a:cubicBezTo>
                <a:close/>
              </a:path>
            </a:pathLst>
          </a:custGeom>
          <a:blipFill rotWithShape="0">
            <a:blip r:embed="rId2"/>
            <a:stretch>
              <a:fillRect/>
            </a:stretch>
          </a:blipFill>
          <a:ln w="9525">
            <a:solidFill>
              <a:srgbClr val="000000">
                <a:lumMod val="40000"/>
                <a:lumOff val="60000"/>
                <a:alpha val="50000"/>
              </a:srgbClr>
            </a:solidFill>
            <a:round/>
          </a:ln>
          <a:effectLst>
            <a:outerShdw dist="253959" dir="4201429" algn="ctr" rotWithShape="0">
              <a:schemeClr val="accent1">
                <a:alpha val="15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及时升级工具和设备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4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技术更新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5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6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7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确保产品质量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8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质量控制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0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提高生产效率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1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效率优化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2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73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工序优化策略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4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6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自动化工艺优化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自动化工艺优化是利用自动化设备和机器人来替代重复性劳动，从而提高生产效率。通过引入先进的技术，可以实现生产过程的自动化管理和优化，提高生产效率和质量。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9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2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0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精益生产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1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通过精益生产管理方法，减少各种资源的浪费，包括时间、人力和原材料的浪费，从而提高生产效率和质量。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减少浪费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精益生产方法可以帮助企业优化生产流程，提高生产效率，缩短生产周期，降低成本，增强市场竞争力。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提高生产效率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通过精益生产方法，企业可以不断改进生产流程，减少错误和缺陷，提高产品质量，提升客户满意度。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提高质量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智能制造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0" name="image"/>
          <p:cNvSpPr/>
          <p:nvPr/>
        </p:nvSpPr>
        <p:spPr>
          <a:xfrm>
            <a:off x="7813800" y="0"/>
            <a:ext cx="4377960" cy="4380480"/>
          </a:xfrm>
          <a:custGeom>
            <a:gdLst>
              <a:gd name="textAreaLeft" fmla="*/ 0 w 4377960"/>
              <a:gd name="textAreaRight" fmla="*/ 4378320 w 4377960"/>
              <a:gd name="textAreaTop" fmla="*/ 0 h 4380480"/>
              <a:gd name="textAreaBottom" fmla="*/ 4380840 h 4380480"/>
            </a:gdLst>
            <a:rect l="textAreaLeft" t="textAreaTop" r="textAreaRight" b="textAreaBottom"/>
            <a:pathLst>
              <a:path w="6036950" h="6040857">
                <a:moveTo>
                  <a:pt x="2276483" y="0"/>
                </a:moveTo>
                <a:lnTo>
                  <a:pt x="6036950" y="0"/>
                </a:lnTo>
                <a:lnTo>
                  <a:pt x="6036950" y="2936006"/>
                </a:lnTo>
                <a:lnTo>
                  <a:pt x="4238679" y="5156686"/>
                </a:lnTo>
                <a:cubicBezTo>
                  <a:pt x="3409718" y="6180367"/>
                  <a:pt x="1907854" y="6338220"/>
                  <a:pt x="884172" y="5509259"/>
                </a:cubicBezTo>
                <a:cubicBezTo>
                  <a:pt x="-139509" y="4680298"/>
                  <a:pt x="-297361" y="3178434"/>
                  <a:pt x="531600" y="2154752"/>
                </a:cubicBezTo>
                <a:close/>
              </a:path>
            </a:pathLst>
          </a:custGeom>
          <a:blipFill rotWithShape="0">
            <a:blip r:embed="rId2"/>
            <a:stretch>
              <a:fillRect/>
            </a:stretch>
          </a:blipFill>
          <a:ln w="9525">
            <a:solidFill>
              <a:srgbClr val="000000">
                <a:lumMod val="40000"/>
                <a:lumOff val="60000"/>
                <a:alpha val="50000"/>
              </a:srgbClr>
            </a:solidFill>
            <a:round/>
          </a:ln>
          <a:effectLst>
            <a:outerShdw dist="253959" dir="4201429" algn="ctr" rotWithShape="0">
              <a:schemeClr val="accent1">
                <a:alpha val="15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智能制造结合物联网技术，实现生产设备之间的信息共享和互联，提高生产效率和生产质量。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2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物联网技术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3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4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5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利用人工智能技术对生产过程进行智能化管理和优化，可以实现智能化决策，提高生产效率和灵活性。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6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人工智能应用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8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通过大数据分析生产过程中的数据，可以发现潜在问题并进行优化，提高生产效率和资源利用率。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9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大数据分析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https://d.book118.com/086152213050010103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127</Paragraphs>
  <Slides>20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工序优化对生产效率的重要性</vt:lpstr>
      <vt:lpstr>目录</vt:lpstr>
      <vt:lpstr>第一章 简介</vt:lpstr>
      <vt:lpstr>工序优化对生产效率的定义和意义</vt:lpstr>
      <vt:lpstr>工序优化的好处</vt:lpstr>
      <vt:lpstr>工序优化的挑战</vt:lpstr>
      <vt:lpstr>工序优化的实践</vt:lpstr>
      <vt:lpstr> </vt:lpstr>
      <vt:lpstr>第2章 工序分析</vt:lpstr>
      <vt:lpstr>工序流程分析</vt:lpstr>
      <vt:lpstr>工序时间分析</vt:lpstr>
      <vt:lpstr>工序资源分析</vt:lpstr>
      <vt:lpstr> </vt:lpstr>
      <vt:lpstr>工序技术分析</vt:lpstr>
      <vt:lpstr>工序技术分析</vt:lpstr>
      <vt:lpstr>第3章 工序优化策略</vt:lpstr>
      <vt:lpstr> </vt:lpstr>
      <vt:lpstr>精益生产</vt:lpstr>
      <vt:lpstr>智能制造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2024-09-28T12:03:48.616</cp:lastPrinted>
  <dcterms:created xsi:type="dcterms:W3CDTF">2024-09-28T04:03:48Z</dcterms:created>
  <dcterms:modified xsi:type="dcterms:W3CDTF">2024-09-28T04:03:50Z</dcterms:modified>
</cp:coreProperties>
</file>