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A17D8-08EE-482C-B79C-80F9487F4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A2E7B-5EF2-4C04-BA46-4BC53A78C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2D43F-3218-403F-98E7-B5DABB1F3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EC493-6659-4AB7-881F-858FEAF1A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82A010-5E8C-472F-B10C-497650FB2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C34091-96B7-4149-9A8A-09DC964A5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6D22D9-30B9-4FB3-A0A4-7F85ECDFC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3EFC9-9EAD-4BF4-8767-C56FB3ED7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27512-1BD4-4621-A7B2-3B68F70D7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AC9FB-A6CF-4DC5-86EB-1DB8E24A8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AAED0-A808-444C-A742-62F9B4ECB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152215120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团委隐患排查工作总结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团委隐患排查工作组织与实施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隐患排查过程及发现的主要问题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整改措施及实施情况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经验教训与改进建议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结论与致谢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83" r="1358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响应国家安全生产政策，加强团委安全管理工作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预防和减少团委内部安全隐患，保障员工人身安全和财产安全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提高团委安全管理水平，促进团委稳定发展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本次隐患排查的时间、地点、参与人员等基本情况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排查出的各类安全隐患及其整改情况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排查工作中存在的问题和不足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下一步工作计划和建议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团委隐患排查工作组织与实施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由团委领导担任组长，成员包括各相关部门负责人和业务骨干。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组长负责全面指导和监督排查工作，各成员按照分工负责具体实施，确保工作有序进行。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工作小组成立及职责分工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明确职责分工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成立隐患排查工作小组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根据团委实际情况，制定全面、具体的隐患排查计划，明确排查目标、范围、方法和时间安排。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制定详细排查计划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将排查工作分为若干个阶段进行，每个阶段设定明确的时间节点和任务目标，确保工作按计划推进。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排查计划和时间安排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从团委内部或外部聘请专业人员参与排查工作，提供技术支持和指导。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调配专业力量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792" r="17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00" r="17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加强与相关部门和单位的沟通协调，建立联动机制，实现资源共享和信息互通，提高排查效率。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在排查过程中，根据实际情况及时调整工作计划和资源调配，确保工作顺利进行。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资源调配与协作机制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隐患排查过程及发现的主要问题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制定详细的隐患排查计划，明确排查目标、范围、时间和人员分工。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采用定期巡查、专项检查、随机抽查等多种方式进行隐患排查。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对排查出的隐患进行记录、拍照、描述，并分类整理。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制定整改措施，明确整改责任人和整改时限，跟踪整改情况。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发现安全隐患共计XX项，其中电气安全类隐患XX项，消防安全类隐患XX项，场所安全类隐患XX项。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按照隐患的严重程度和影响范围，将隐患分为一般隐患、重大隐患和特别重大隐患。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对每类隐患进行详细的描述和分析，列出可能导致的后果和危害。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发现问题汇总及分类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https://d.book118.com/086152215120010101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2024-09-25T23:08:53.184</cp:lastPrinted>
  <dcterms:created xsi:type="dcterms:W3CDTF">2024-09-25T15:08:53Z</dcterms:created>
  <dcterms:modified xsi:type="dcterms:W3CDTF">2024-09-25T15:08:55Z</dcterms:modified>
</cp:coreProperties>
</file>